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95" r:id="rId3"/>
    <p:sldId id="290" r:id="rId4"/>
    <p:sldId id="291" r:id="rId5"/>
    <p:sldId id="398" r:id="rId6"/>
    <p:sldId id="393" r:id="rId7"/>
    <p:sldId id="399" r:id="rId8"/>
    <p:sldId id="419" r:id="rId9"/>
    <p:sldId id="342" r:id="rId10"/>
    <p:sldId id="451" r:id="rId11"/>
    <p:sldId id="488" r:id="rId12"/>
    <p:sldId id="423" r:id="rId13"/>
    <p:sldId id="300" r:id="rId14"/>
    <p:sldId id="424" r:id="rId15"/>
    <p:sldId id="456" r:id="rId16"/>
    <p:sldId id="320" r:id="rId17"/>
    <p:sldId id="458" r:id="rId18"/>
    <p:sldId id="459" r:id="rId19"/>
    <p:sldId id="306" r:id="rId20"/>
    <p:sldId id="307" r:id="rId21"/>
    <p:sldId id="308" r:id="rId22"/>
    <p:sldId id="396" r:id="rId23"/>
    <p:sldId id="433" r:id="rId24"/>
    <p:sldId id="311" r:id="rId25"/>
    <p:sldId id="435" r:id="rId26"/>
    <p:sldId id="479" r:id="rId27"/>
    <p:sldId id="480" r:id="rId28"/>
    <p:sldId id="469" r:id="rId29"/>
    <p:sldId id="312" r:id="rId30"/>
    <p:sldId id="375" r:id="rId31"/>
    <p:sldId id="472" r:id="rId32"/>
    <p:sldId id="484" r:id="rId33"/>
    <p:sldId id="485" r:id="rId34"/>
    <p:sldId id="327" r:id="rId35"/>
    <p:sldId id="443" r:id="rId36"/>
    <p:sldId id="29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D8F1E-C2A1-4D69-B7DF-90E29D260BE3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D6978-AB3D-429B-B9A5-293504612B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8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Аммониты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469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Йодль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33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Пантанал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54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Рурализация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047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Солифлюкция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72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Фригана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23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Щучин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00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909E9-C02E-4064-8372-A729CAD6485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8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47FA5-F88F-464A-B8A9-38A46CF78A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F1440-9FA4-42B4-80F2-A2631F4A2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2FFEAF-26FB-4A2E-BBB8-23DA82CBE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2580EB-C431-4ED9-B8A9-8F4F61DA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687650-01C0-4CCD-98D0-E9F5311FF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19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494C1E-80BB-4DB0-8254-44E5391ED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6554E8-5595-443F-A73F-8F18ABAB65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AFBD32-9830-4FE3-817D-5CA16C459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A97A08-C1B3-44E2-8F22-6DDF24A0C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F60034-3836-4838-B04D-72AA9DBA5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46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3DC911-9FC8-4A7D-BDA1-ED85D80C7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332AB1-6587-48DD-A317-CC4AA1BF5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19D310-5703-4261-8414-D146F1A70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EE9794-5682-4038-866D-55F799DE4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191D1E-E29E-4FF1-B0CE-068A414CA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15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A93709-8E3F-402A-9D6C-A64D7412E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9C3054-B8DB-4E6D-B734-1FA2785E9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41527A-1A2F-4F65-8504-229D1C2DA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AF5C6B-2C8B-42B5-8F41-A5283F9FC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4B5B35-01C7-4DF0-B157-E0CE21A8E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85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7988E7-37D7-42F2-9EEC-8378F9554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7DA7B3-61DB-46F3-AB3B-F974286BA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2E98DB-3BC1-4402-AC7C-1B352A32D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088E1E-5F23-481F-B8A7-D9A955552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ACA595-FAE5-49E0-ABE1-C8C228C1E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4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D26FA-8677-4C23-801B-86C21D75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8ACAC-DC80-411A-8722-5A7B8E51D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CC8685-053C-4093-B259-4FDD461D29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892527-5FA9-41EA-8455-1AE4B7E38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FF41F2-2655-4B61-B503-83D61FEC7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622E77-3CC9-4CEE-931D-4BA31565A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597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81E908-9186-49E2-BBC4-76C970BE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A579FC-6139-4645-8C3E-DEED8E0CDA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44E503-67AC-406C-8287-A587C540BE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B68DFA-8895-4E6D-9F66-483540694B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307364-A15A-460F-9F03-477425ADD9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A93B8AD-26E0-4273-9FAE-B33BD0230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06A20DF-C97D-4A2B-8407-0A904AD2D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70A6616-EF98-488B-B1E5-EF4AB4C25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97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81C4F8-9375-48DE-BC3F-BAC29F638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9734C1-A820-49D2-B077-16A7B572F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D1801D-D8CA-48A3-8D96-81741F9ED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24E010-4AFE-4293-BE25-F7E080F1E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76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4B2ED75-6004-41C2-A897-7CFF38D2C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5651BB-73E4-4413-BECA-7571702DD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F3F5A8-76FE-42D2-A887-D6E1D5A44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EBF37-B722-4561-A7BB-138C4E137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3E80B1-1FE4-4041-8BAF-139F0CA65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7BB4564-8CEE-40C5-B12E-7185D8E62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AFBFA8-2DF5-40A2-904C-039795E4A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097ED6-8C9F-4038-85FE-0E48322A3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AB4C75-5E68-4052-9E87-D67F8E860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85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D7879-1691-4C36-8B30-E32DCE71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B94A8C-3AAD-4C1B-80BA-C4178FD9F9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126A88-8E13-4E15-9453-89705E9572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1E207F-240D-4B9B-A009-4BF9B95C8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FDA9D2-1EAC-4226-862D-B006CB5F3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CD24D2-375F-4B64-8A90-39B0AD9E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05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75861F-0FEA-43FB-AACF-8E870CB11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966D65-57B2-4322-A3A1-A77DA127B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1826A2-F3BE-47F7-BC94-BB77686639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05A75-87F7-4C4B-8D41-ECA7DB9D96B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F5F495-00B4-49DC-B9D8-DD22793D3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815490-E82E-4E59-AD56-49989888D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2E073-7989-414E-8A6D-CABC15236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99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microsoft.com/office/2007/relationships/hdphoto" Target="../media/hdphoto3.wdp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5" Type="http://schemas.microsoft.com/office/2007/relationships/hdphoto" Target="../media/hdphoto2.wdp"/><Relationship Id="rId4" Type="http://schemas.openxmlformats.org/officeDocument/2006/relationships/image" Target="../media/image1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pn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2020/2021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11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148" y="784830"/>
            <a:ext cx="2199427" cy="14657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5" y="3934150"/>
            <a:ext cx="3592885" cy="26946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35" y="784830"/>
            <a:ext cx="6387293" cy="47904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2084" y="2997201"/>
            <a:ext cx="2185459" cy="32781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DFFA17-F4F8-4BAB-8EB3-D800029CED11}"/>
              </a:ext>
            </a:extLst>
          </p:cNvPr>
          <p:cNvSpPr txBox="1"/>
          <p:nvPr/>
        </p:nvSpPr>
        <p:spPr>
          <a:xfrm>
            <a:off x="552227" y="784830"/>
            <a:ext cx="16433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668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5079F4C-DA7D-449F-BCB9-F667EB084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097" y="3123028"/>
            <a:ext cx="1805102" cy="17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F935CB92-FB3C-4837-9E18-0C60AE396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313" y="646756"/>
            <a:ext cx="5402605" cy="580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1A5AAB-8967-4B08-8F72-079F7A7558D4}"/>
              </a:ext>
            </a:extLst>
          </p:cNvPr>
          <p:cNvSpPr txBox="1"/>
          <p:nvPr/>
        </p:nvSpPr>
        <p:spPr>
          <a:xfrm>
            <a:off x="1480157" y="4139419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1971 - 1997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D1E334-1604-4B52-8FFC-E729B6C6306B}"/>
              </a:ext>
            </a:extLst>
          </p:cNvPr>
          <p:cNvSpPr/>
          <p:nvPr/>
        </p:nvSpPr>
        <p:spPr>
          <a:xfrm>
            <a:off x="2022345" y="3216089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3C330F-99D4-407C-80F4-8004A3D1437E}"/>
              </a:ext>
            </a:extLst>
          </p:cNvPr>
          <p:cNvSpPr txBox="1"/>
          <p:nvPr/>
        </p:nvSpPr>
        <p:spPr>
          <a:xfrm>
            <a:off x="8748558" y="4139418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1997 - 2020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93B695-55EC-423B-83CF-CA7B4A3F341B}"/>
              </a:ext>
            </a:extLst>
          </p:cNvPr>
          <p:cNvSpPr/>
          <p:nvPr/>
        </p:nvSpPr>
        <p:spPr>
          <a:xfrm>
            <a:off x="8842458" y="3170368"/>
            <a:ext cx="1409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ДРК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900B28-C4FA-4DC8-B988-6958A4C24192}"/>
              </a:ext>
            </a:extLst>
          </p:cNvPr>
          <p:cNvSpPr txBox="1"/>
          <p:nvPr/>
        </p:nvSpPr>
        <p:spPr>
          <a:xfrm>
            <a:off x="708648" y="646756"/>
            <a:ext cx="96372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211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900igr.net/up/datai/125495/0009-011-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27" y="1976061"/>
            <a:ext cx="6302162" cy="438664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upload.wikimedia.org/wikipedia/commons/b/b9/SmokeCeilingInLochcarr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097" y="192419"/>
            <a:ext cx="4630276" cy="303338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097" y="3632201"/>
            <a:ext cx="4630276" cy="27305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7887DB-94AA-477C-B9E1-F4E93E86CC89}"/>
              </a:ext>
            </a:extLst>
          </p:cNvPr>
          <p:cNvSpPr txBox="1"/>
          <p:nvPr/>
        </p:nvSpPr>
        <p:spPr>
          <a:xfrm>
            <a:off x="2685827" y="14514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928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062" y="593585"/>
            <a:ext cx="12105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 Black" panose="020B0A04020102020204" pitchFamily="34" charset="0"/>
              </a:rPr>
              <a:t>Й</a:t>
            </a:r>
          </a:p>
        </p:txBody>
      </p:sp>
      <p:pic>
        <p:nvPicPr>
          <p:cNvPr id="3074" name="Picture 2" descr="https://2.bp.blogspot.com/-Cy9urO_EU7g/U4d4KCcStbI/AAAAAAAAKrM/hK_PSkX8qAQ/s1600/iodelei+tirol%C3%AAs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235328"/>
            <a:ext cx="4895070" cy="326172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zen_doc/1108934/pub_5c4c2d60c7d9c800ac6b5c27_5c4c5f8ae8ec5800ad624801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99" y="3171666"/>
            <a:ext cx="4914901" cy="325612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pbs.twimg.com/media/DU2_4J0XUAArBN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997" y="3834682"/>
            <a:ext cx="3902075" cy="259310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nashagazeta.ch/sites/default/files/2014-07-09_1243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235327"/>
            <a:ext cx="3498850" cy="26342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818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dn.fishki.net/upload/post/2018/04/08/2563638/7735026986aa87b6101de43a151eb40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58" y="2435263"/>
            <a:ext cx="5230790" cy="392309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econet.ru/uploads/pictures/489919/content_Peresohshaya-re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490" y="290286"/>
            <a:ext cx="4599752" cy="307608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upload.wikimedia.org/wikipedia/commons/4/47/Australia_map_black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022" y="3429000"/>
            <a:ext cx="3384036" cy="338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020DA2-81C7-4E69-87F3-D954BE8826E2}"/>
              </a:ext>
            </a:extLst>
          </p:cNvPr>
          <p:cNvSpPr txBox="1"/>
          <p:nvPr/>
        </p:nvSpPr>
        <p:spPr>
          <a:xfrm>
            <a:off x="2134284" y="290286"/>
            <a:ext cx="12538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097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707" y="365432"/>
            <a:ext cx="4119511" cy="308963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3455066"/>
            <a:ext cx="6452961" cy="30397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707" y="3749105"/>
            <a:ext cx="4115193" cy="274346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91" y="236332"/>
            <a:ext cx="2017409" cy="303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0B49A1-FF1D-4F33-BF3B-8254325098A9}"/>
              </a:ext>
            </a:extLst>
          </p:cNvPr>
          <p:cNvSpPr txBox="1"/>
          <p:nvPr/>
        </p:nvSpPr>
        <p:spPr>
          <a:xfrm>
            <a:off x="655521" y="629506"/>
            <a:ext cx="128432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23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Истор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7"/>
          <a:stretch/>
        </p:blipFill>
        <p:spPr bwMode="auto">
          <a:xfrm>
            <a:off x="2061947" y="4558351"/>
            <a:ext cx="2145042" cy="229964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3367"/>
          <a:stretch/>
        </p:blipFill>
        <p:spPr>
          <a:xfrm>
            <a:off x="26838" y="4558352"/>
            <a:ext cx="2035109" cy="229964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6595"/>
          <a:stretch/>
        </p:blipFill>
        <p:spPr>
          <a:xfrm>
            <a:off x="4206989" y="4544704"/>
            <a:ext cx="3640474" cy="231329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0153" b="11171"/>
          <a:stretch/>
        </p:blipFill>
        <p:spPr>
          <a:xfrm>
            <a:off x="1743639" y="0"/>
            <a:ext cx="10448362" cy="4544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t="12854"/>
          <a:stretch/>
        </p:blipFill>
        <p:spPr>
          <a:xfrm>
            <a:off x="7875757" y="4544702"/>
            <a:ext cx="4316244" cy="231329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6EF53D-47F4-4B82-B9D6-E727A6748E4B}"/>
              </a:ext>
            </a:extLst>
          </p:cNvPr>
          <p:cNvSpPr txBox="1"/>
          <p:nvPr/>
        </p:nvSpPr>
        <p:spPr>
          <a:xfrm>
            <a:off x="256356" y="468361"/>
            <a:ext cx="157607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37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57" y="3462465"/>
            <a:ext cx="3718781" cy="27890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81" y="2263624"/>
            <a:ext cx="3966021" cy="27704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57" y="542228"/>
            <a:ext cx="3718781" cy="26615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693" y="542228"/>
            <a:ext cx="3492452" cy="57093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42DB55-1C17-4313-816A-F6DCB63A14FD}"/>
              </a:ext>
            </a:extLst>
          </p:cNvPr>
          <p:cNvSpPr txBox="1"/>
          <p:nvPr/>
        </p:nvSpPr>
        <p:spPr>
          <a:xfrm>
            <a:off x="1350513" y="219266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257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93"/>
          <a:stretch/>
        </p:blipFill>
        <p:spPr bwMode="auto">
          <a:xfrm>
            <a:off x="657152" y="1862048"/>
            <a:ext cx="3368194" cy="44278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216796"/>
            <a:ext cx="5905500" cy="36186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366" y="4072375"/>
            <a:ext cx="1605280" cy="22929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4352880"/>
            <a:ext cx="2905526" cy="19370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836E9E-3DF9-4D7B-9FD9-AC0F42521873}"/>
              </a:ext>
            </a:extLst>
          </p:cNvPr>
          <p:cNvSpPr txBox="1"/>
          <p:nvPr/>
        </p:nvSpPr>
        <p:spPr>
          <a:xfrm>
            <a:off x="1675041" y="-159657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100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brasil.ru/wp-content/uploads/2017/10/aerial-pantanal-brazil.adapt_.1190.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97" y="103003"/>
            <a:ext cx="4003765" cy="24476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.zefirka.net/images/2018-02-05/pantanal-v-brazilii-krupnejshie-v-mire-vodno-bolotnye-ugodya/pantanal-v-brazilii-krupnejshie-v-mire-vodno-bolotnye-ugodya-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3" y="1914341"/>
            <a:ext cx="2800710" cy="18694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3.goodfon.ru/original/1920x1080/6/b2/braziliia-matu-grossu-natsionalnyi-park-pantanal-reka-delt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635" y="3325284"/>
            <a:ext cx="3154854" cy="1774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02" y="2849078"/>
            <a:ext cx="4864820" cy="37746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34" name="Picture 10" descr="https://www.les-voyageuses.net/wp-content/uploads/2018/05/Lesvoyageuses-voyager-au-bresil-pantan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3" y="4234374"/>
            <a:ext cx="2769649" cy="17310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91AB02-6CFA-4A78-AEA2-881940397908}"/>
              </a:ext>
            </a:extLst>
          </p:cNvPr>
          <p:cNvSpPr txBox="1"/>
          <p:nvPr/>
        </p:nvSpPr>
        <p:spPr>
          <a:xfrm>
            <a:off x="2546595" y="-96899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168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	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 и некоторых других, которые будут в середине или в конце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e/Dallas_skyline_and_suburbs.jpg/1599px-Dallas_skyline_and_suburb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1" y="188497"/>
            <a:ext cx="5093110" cy="274562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774" y="188497"/>
            <a:ext cx="3597641" cy="62610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9333" y="3754986"/>
            <a:ext cx="5672178" cy="18789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2703CA-A58E-4158-AFD8-2C56939F1E71}"/>
              </a:ext>
            </a:extLst>
          </p:cNvPr>
          <p:cNvSpPr txBox="1"/>
          <p:nvPr/>
        </p:nvSpPr>
        <p:spPr>
          <a:xfrm>
            <a:off x="723584" y="630287"/>
            <a:ext cx="10855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130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bs.twimg.com/media/CVZAwGLWwAEbpC9.jpg:larg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15" y="2740323"/>
            <a:ext cx="3667992" cy="27509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antopoda.ucoz.ru/Vorobej/doc6khdpc1iixij0w0h8rl_800_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58" y="169813"/>
            <a:ext cx="4408142" cy="34603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t2.depositphotos.com/2018191/9875/i/950/depositphotos_98755238-stock-photo-picturesque-forest-on-a-stee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58" y="3917998"/>
            <a:ext cx="4408142" cy="27701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ustria-forum.org/attach/Wissenssammlungen/Essays/%C3%96kologie/Tauende_B%C3%B6den/Permafrost_soil-flow_h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118" y="2740323"/>
            <a:ext cx="3140467" cy="23553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837DC6-A4D0-4833-84A3-781CA041A8D0}"/>
              </a:ext>
            </a:extLst>
          </p:cNvPr>
          <p:cNvSpPr txBox="1"/>
          <p:nvPr/>
        </p:nvSpPr>
        <p:spPr>
          <a:xfrm>
            <a:off x="1444881" y="435428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559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29B36E-8252-41A1-907F-B12F7CF6F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" r="23110" b="1785"/>
          <a:stretch/>
        </p:blipFill>
        <p:spPr bwMode="auto">
          <a:xfrm>
            <a:off x="6496817" y="416489"/>
            <a:ext cx="4980214" cy="39914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>
            <a:extLst>
              <a:ext uri="{FF2B5EF4-FFF2-40B4-BE49-F238E27FC236}">
                <a16:creationId xmlns:a16="http://schemas.microsoft.com/office/drawing/2014/main" id="{728D5DF6-E191-43D1-9318-F8AE4AA3E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24" y="2243078"/>
            <a:ext cx="4893640" cy="39914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>
            <a:extLst>
              <a:ext uri="{FF2B5EF4-FFF2-40B4-BE49-F238E27FC236}">
                <a16:creationId xmlns:a16="http://schemas.microsoft.com/office/drawing/2014/main" id="{7A782B40-3B78-4FC6-A934-020F6B94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782" y="416489"/>
            <a:ext cx="1971282" cy="147846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>
            <a:extLst>
              <a:ext uri="{FF2B5EF4-FFF2-40B4-BE49-F238E27FC236}">
                <a16:creationId xmlns:a16="http://schemas.microsoft.com/office/drawing/2014/main" id="{3098081A-4CB1-4425-8BF3-DE8D113CD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229" y="403070"/>
            <a:ext cx="1524000" cy="1524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" name="Picture 2">
            <a:extLst>
              <a:ext uri="{FF2B5EF4-FFF2-40B4-BE49-F238E27FC236}">
                <a16:creationId xmlns:a16="http://schemas.microsoft.com/office/drawing/2014/main" id="{B5613F2E-D02F-4184-BA06-1224674E0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410" y="4659707"/>
            <a:ext cx="2101921" cy="15748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E9EFF2-C654-4224-AE04-ED6B2C315D60}"/>
              </a:ext>
            </a:extLst>
          </p:cNvPr>
          <p:cNvSpPr txBox="1"/>
          <p:nvPr/>
        </p:nvSpPr>
        <p:spPr>
          <a:xfrm>
            <a:off x="230149" y="206966"/>
            <a:ext cx="11657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024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hellolanguage.ru/wp-content/uploads/2020/03/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140" y="784830"/>
            <a:ext cx="3455142" cy="222577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img2.freepng.ru/20180804/hqc/kisspng-gwynedd-royal-badge-of-wales-coat-of-arms-welsh-he-file-royal-badge-of-wales-new-svg-wikipedia-5b65b8296f84e6.60238671153339293745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429" y="540959"/>
            <a:ext cx="4004545" cy="471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s://mir-tourista.ru/wp-content/uploads/2019/05/England_Castles_Lake_481335_1920x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141" y="3600080"/>
            <a:ext cx="3455142" cy="215946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https://upload.wikimedia.org/wikipedia/commons/thumb/c/c1/Wales_in_United_Kingdom.svg/776px-Wales_in_United_Kingdom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58" y="2077660"/>
            <a:ext cx="2678535" cy="413861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9E7D9F-431D-4722-8C22-71C17D783225}"/>
              </a:ext>
            </a:extLst>
          </p:cNvPr>
          <p:cNvSpPr txBox="1"/>
          <p:nvPr/>
        </p:nvSpPr>
        <p:spPr>
          <a:xfrm>
            <a:off x="1384378" y="79213"/>
            <a:ext cx="12666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441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plantarium.ru/dat/places/2/214/52214_4100156e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51" y="3317788"/>
            <a:ext cx="4590047" cy="305855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xn--80afahne1bctouj8l.xn--p1ai/images/public/20110915/frigana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75" y="570062"/>
            <a:ext cx="3449022" cy="229015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upload.wikimedia.org/wikipedia/commons/thumb/3/31/Phrygana.jpg/220px-Phrygan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406" y="3635218"/>
            <a:ext cx="2439089" cy="182931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www.plantarium.ru/dat/places/3/326/52326_4ede92f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995" y="242222"/>
            <a:ext cx="4512666" cy="298056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rozarii.ru/wp-content/uploads/2016/04/frigan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743" y="3605484"/>
            <a:ext cx="2438399" cy="180537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976093-1DA4-452B-A7B3-CEB1ED8429C6}"/>
              </a:ext>
            </a:extLst>
          </p:cNvPr>
          <p:cNvSpPr txBox="1"/>
          <p:nvPr/>
        </p:nvSpPr>
        <p:spPr>
          <a:xfrm>
            <a:off x="613054" y="801478"/>
            <a:ext cx="145103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057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scientificrussia.ru/data/shared/1Maria_Kravchuk/novaya_papka/falaise_bandiagar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0" y="3155459"/>
            <a:ext cx="4960056" cy="27900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s://upload.wikimedia.org/wikipedia/commons/thumb/1/1a/Map_sahel_2.svg/220px-Map_sahel_2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959" y="401935"/>
            <a:ext cx="20955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s://miro.medium.com/max/4800/1*JCf6oJFZt8SEOoRk7DbEC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618" y="1630660"/>
            <a:ext cx="5331862" cy="355368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C2BEE0-5B76-45D1-B6C9-2FC21825B7D7}"/>
              </a:ext>
            </a:extLst>
          </p:cNvPr>
          <p:cNvSpPr txBox="1"/>
          <p:nvPr/>
        </p:nvSpPr>
        <p:spPr>
          <a:xfrm>
            <a:off x="390403" y="445478"/>
            <a:ext cx="223009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-Х-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8881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bugmk.ru/wp-content/uploads/vse-o-tom-chto-takoe-cinga-i-kak-lechit-et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688" y="0"/>
            <a:ext cx="4065624" cy="318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tutsplus.com/webdesign/uploads/legacy/tuts/396_ab/extra/scurv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33" y="1408261"/>
            <a:ext cx="4930774" cy="35583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1.bp.blogspot.com/-BIXDy5_IOX4/XH6WdJKYdLI/AAAAAAABQOo/Zdpy7PJ5uKEFEr6Mibt12xXYgvfaQVY9gCLcBGAs/s1600/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1" y="3322200"/>
            <a:ext cx="4381500" cy="31715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2DEB12-5BAB-41AD-9DEF-88BBEC4E8ADF}"/>
              </a:ext>
            </a:extLst>
          </p:cNvPr>
          <p:cNvSpPr txBox="1"/>
          <p:nvPr/>
        </p:nvSpPr>
        <p:spPr>
          <a:xfrm>
            <a:off x="514893" y="461753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612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mountain.ru/article/article_img/3420/f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903" y="3632214"/>
            <a:ext cx="3918392" cy="28922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mountain.ru/userdownload/Etyghg765hgfjkl.php?yihjjggfd=5320&amp;hjgjhfh=b4b38ee0f4a178be650d69e5f3c1472aef0fc9d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213657"/>
            <a:ext cx="6251825" cy="46888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affimer.mountainguides.com/graphics/bp-ma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903" y="213657"/>
            <a:ext cx="3918392" cy="298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81400" y="5153561"/>
            <a:ext cx="341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=К2</a:t>
            </a:r>
            <a:endParaRPr lang="en-US" sz="80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7DDEE-85AC-4E1F-8185-2EDD62A9F19F}"/>
              </a:ext>
            </a:extLst>
          </p:cNvPr>
          <p:cNvSpPr txBox="1"/>
          <p:nvPr/>
        </p:nvSpPr>
        <p:spPr>
          <a:xfrm>
            <a:off x="128705" y="253143"/>
            <a:ext cx="12666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177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87" y="2419449"/>
            <a:ext cx="7264913" cy="431154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225" y="1397000"/>
            <a:ext cx="4201103" cy="3872728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343" y="212432"/>
            <a:ext cx="4071682" cy="27144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D5E4C3-A629-487A-B7E6-499F9BEEDDD6}"/>
              </a:ext>
            </a:extLst>
          </p:cNvPr>
          <p:cNvSpPr txBox="1"/>
          <p:nvPr/>
        </p:nvSpPr>
        <p:spPr>
          <a:xfrm>
            <a:off x="450627" y="0"/>
            <a:ext cx="18036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050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govorim.by/uploads/posts/picture/2017-07/1500418211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451" y="3658733"/>
            <a:ext cx="3360891" cy="21760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holiday.by/files/sights/thumbnails/sights_gallery_fullsize/a2cac7b3236121173afa39849f07e0dd-or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65" y="555466"/>
            <a:ext cx="3859571" cy="25588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upload.wikimedia.org/wikipedia/commons/6/65/Belarus%2C_Hrodzienskaja_voblas%C4%87%2C_%C5%A0%C4%8Du%C4%8Dynski_raj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85" y="1974575"/>
            <a:ext cx="4463819" cy="39832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upload.wikimedia.org/wikipedia/commons/thumb/a/aa/Coat_of_Arms_of_%C5%A0%C4%8Du%C4%8Dyn%2C_Belarus.svg/1200px-Coat_of_Arms_of_%C5%A0%C4%8Du%C4%8Dyn%2C_Belarus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65" y="3658733"/>
            <a:ext cx="1873925" cy="224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6F3594-8EB4-449F-9B8C-D58183D4DA1E}"/>
              </a:ext>
            </a:extLst>
          </p:cNvPr>
          <p:cNvSpPr txBox="1"/>
          <p:nvPr/>
        </p:nvSpPr>
        <p:spPr>
          <a:xfrm>
            <a:off x="1874444" y="0"/>
            <a:ext cx="18036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746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sekamni.net/wp-content/uploads/2017/05/ammonit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65500"/>
            <a:ext cx="3937001" cy="3100388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dn.zmescience.com/wp-content/uploads/2014/08/nautiloid_render_FIN_02_h1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1" y="177543"/>
            <a:ext cx="3768010" cy="282600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blog.etemetaphysical.com/wp-content/uploads/2014/12/livingchamb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924" y="3003550"/>
            <a:ext cx="3462338" cy="3462338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083B51-4D12-4E48-A7A5-722CA08CBD8C}"/>
              </a:ext>
            </a:extLst>
          </p:cNvPr>
          <p:cNvSpPr txBox="1"/>
          <p:nvPr/>
        </p:nvSpPr>
        <p:spPr>
          <a:xfrm>
            <a:off x="1152992" y="431869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8248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9AD3B4AB-D97F-4455-8A9A-C87CC551215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599" y="1042420"/>
            <a:ext cx="6042673" cy="3891481"/>
          </a:xfr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3C50F8-7651-4DDE-983F-97CD413AA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28" y="2716996"/>
            <a:ext cx="4863135" cy="32437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C34637-6D0A-41C5-A9AF-83F82D25AAAA}"/>
              </a:ext>
            </a:extLst>
          </p:cNvPr>
          <p:cNvSpPr txBox="1"/>
          <p:nvPr/>
        </p:nvSpPr>
        <p:spPr>
          <a:xfrm>
            <a:off x="1423084" y="333829"/>
            <a:ext cx="22942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-Ъ-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1776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222" y="91793"/>
            <a:ext cx="3934740" cy="262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0"/>
          <a:stretch/>
        </p:blipFill>
        <p:spPr bwMode="auto">
          <a:xfrm>
            <a:off x="158606" y="4182938"/>
            <a:ext cx="3800004" cy="25371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25823"/>
            <a:ext cx="5885683" cy="39520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0029AC-B377-4AD1-8849-5F4BF456ABD4}"/>
              </a:ext>
            </a:extLst>
          </p:cNvPr>
          <p:cNvSpPr txBox="1"/>
          <p:nvPr/>
        </p:nvSpPr>
        <p:spPr>
          <a:xfrm>
            <a:off x="296695" y="1045028"/>
            <a:ext cx="26132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-Ы-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0100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bs.twimg.com/media/D8qvEexX4AAmCDd.jpg:lar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946" y="139192"/>
            <a:ext cx="4233468" cy="28216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forexdengi.com/attachment.php?attachmentid=2646272&amp;d=15550175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788" y="2960798"/>
            <a:ext cx="4528532" cy="3029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260" y="565971"/>
            <a:ext cx="3135587" cy="19680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forexdengi.com/attachment.php?attachmentid=2646268&amp;d=15550174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357" y="3364162"/>
            <a:ext cx="4961057" cy="33546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80C018-B51E-45BD-AD8C-913C20D791EC}"/>
              </a:ext>
            </a:extLst>
          </p:cNvPr>
          <p:cNvSpPr txBox="1"/>
          <p:nvPr/>
        </p:nvSpPr>
        <p:spPr>
          <a:xfrm>
            <a:off x="471596" y="464457"/>
            <a:ext cx="164981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-Ь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4814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empscip.ru/uploads/media/topic/2017/03/12/13/preview/288db87ecdaccdd483b6_900x600cro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121" y="314424"/>
            <a:ext cx="3837550" cy="25583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oilru.com/images/upload/img6dt55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459" y="3762100"/>
            <a:ext cx="4744247" cy="27279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grodno.greenbelarus.info/files/field/image/large_6ba1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20" y="3431186"/>
            <a:ext cx="4467224" cy="26390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www.uv.mx/cienciauv/files/2017/05/Scheme_eutrophication-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257" y="314424"/>
            <a:ext cx="4614506" cy="29672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BBBF13-4336-427B-BCD1-3C0A3B43FE52}"/>
              </a:ext>
            </a:extLst>
          </p:cNvPr>
          <p:cNvSpPr txBox="1"/>
          <p:nvPr/>
        </p:nvSpPr>
        <p:spPr>
          <a:xfrm>
            <a:off x="404250" y="395384"/>
            <a:ext cx="118494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58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31944"/>
          <a:stretch/>
        </p:blipFill>
        <p:spPr>
          <a:xfrm>
            <a:off x="2859656" y="559244"/>
            <a:ext cx="2704778" cy="2647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95" y="3501725"/>
            <a:ext cx="4652939" cy="30967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0" descr="https://sun9-26.userapi.com/MeDDcypYxcHuWihU4G4cGlvjVS0obz3Hx42Qwg/0FDJ3aJRIwg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34" y="682923"/>
            <a:ext cx="6624657" cy="59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0" b="90000" l="7519" r="92857">
                        <a14:foregroundMark x1="87782" y1="52000" x2="87782" y2="52000"/>
                        <a14:foregroundMark x1="89474" y1="51250" x2="89474" y2="5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913" y="1657120"/>
            <a:ext cx="2064803" cy="15495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6EAAB1-B506-4AE9-B632-4B30116A5BAB}"/>
              </a:ext>
            </a:extLst>
          </p:cNvPr>
          <p:cNvSpPr txBox="1"/>
          <p:nvPr/>
        </p:nvSpPr>
        <p:spPr>
          <a:xfrm>
            <a:off x="450627" y="0"/>
            <a:ext cx="18453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1377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310" y="2441767"/>
            <a:ext cx="6291099" cy="3937436"/>
          </a:xfrm>
          <a:prstGeom prst="rect">
            <a:avLst/>
          </a:prstGeom>
        </p:spPr>
      </p:pic>
      <p:pic>
        <p:nvPicPr>
          <p:cNvPr id="31746" name="Picture 2" descr="https://studref.com/htm/img/28/10744/6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41" y="434516"/>
            <a:ext cx="4649821" cy="299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D75CA3-B616-4BC9-BBB1-7FE7AADD8992}"/>
              </a:ext>
            </a:extLst>
          </p:cNvPr>
          <p:cNvSpPr txBox="1"/>
          <p:nvPr/>
        </p:nvSpPr>
        <p:spPr>
          <a:xfrm>
            <a:off x="2282080" y="3911584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6741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748CA5-7097-48AC-83EA-8825FA532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69" y="4441371"/>
            <a:ext cx="4220022" cy="195371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CC1CB6-9E11-489C-9EB3-443A97BA2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69" y="1600200"/>
            <a:ext cx="4208090" cy="265811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095C8A-3302-44DA-B84D-3379B922E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540" y="363682"/>
            <a:ext cx="5420408" cy="603140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C81F55A-1FF9-4140-97A3-787E57BB8892}"/>
              </a:ext>
            </a:extLst>
          </p:cNvPr>
          <p:cNvSpPr/>
          <p:nvPr/>
        </p:nvSpPr>
        <p:spPr>
          <a:xfrm>
            <a:off x="5844540" y="3593894"/>
            <a:ext cx="1165860" cy="4927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1" name="Управляющая кнопка: справка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C062C84-3B9A-4941-AB5A-E9AA328E2AC5}"/>
              </a:ext>
            </a:extLst>
          </p:cNvPr>
          <p:cNvSpPr/>
          <p:nvPr/>
        </p:nvSpPr>
        <p:spPr>
          <a:xfrm>
            <a:off x="6061710" y="3291839"/>
            <a:ext cx="731520" cy="655637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BY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754981-C664-430D-A437-6E320F75E486}"/>
              </a:ext>
            </a:extLst>
          </p:cNvPr>
          <p:cNvSpPr txBox="1"/>
          <p:nvPr/>
        </p:nvSpPr>
        <p:spPr>
          <a:xfrm>
            <a:off x="68765" y="-261848"/>
            <a:ext cx="11657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804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>
            <a:extLst>
              <a:ext uri="{FF2B5EF4-FFF2-40B4-BE49-F238E27FC236}">
                <a16:creationId xmlns:a16="http://schemas.microsoft.com/office/drawing/2014/main" id="{1681827D-F8E0-4DDA-A0E3-4E6682C3C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665" y="1045027"/>
            <a:ext cx="2021598" cy="298268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>
            <a:extLst>
              <a:ext uri="{FF2B5EF4-FFF2-40B4-BE49-F238E27FC236}">
                <a16:creationId xmlns:a16="http://schemas.microsoft.com/office/drawing/2014/main" id="{059C7488-B1A8-4E9A-917A-05CBC4A3D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072" y="3048000"/>
            <a:ext cx="2912670" cy="277948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8" name="Picture 2">
            <a:extLst>
              <a:ext uri="{FF2B5EF4-FFF2-40B4-BE49-F238E27FC236}">
                <a16:creationId xmlns:a16="http://schemas.microsoft.com/office/drawing/2014/main" id="{7EAEE874-DBC3-4F2A-B275-B8DA87755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92" y="2844800"/>
            <a:ext cx="2551164" cy="298268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BA5DF6-D308-4711-B17F-D2385F39A78F}"/>
              </a:ext>
            </a:extLst>
          </p:cNvPr>
          <p:cNvSpPr txBox="1"/>
          <p:nvPr/>
        </p:nvSpPr>
        <p:spPr>
          <a:xfrm>
            <a:off x="711884" y="391886"/>
            <a:ext cx="115929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59A186F7-8927-4E4E-96DC-BBFF3E3E5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203" y="2125882"/>
            <a:ext cx="3763250" cy="342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>
            <a:extLst>
              <a:ext uri="{FF2B5EF4-FFF2-40B4-BE49-F238E27FC236}">
                <a16:creationId xmlns:a16="http://schemas.microsoft.com/office/drawing/2014/main" id="{AC8289ED-4D52-49D6-87F6-164F1348F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657" y="1435073"/>
            <a:ext cx="5112430" cy="360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>
            <a:extLst>
              <a:ext uri="{FF2B5EF4-FFF2-40B4-BE49-F238E27FC236}">
                <a16:creationId xmlns:a16="http://schemas.microsoft.com/office/drawing/2014/main" id="{4F97210A-DB5A-4815-91BC-449864E7F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867" y="586122"/>
            <a:ext cx="1643376" cy="230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>
            <a:extLst>
              <a:ext uri="{FF2B5EF4-FFF2-40B4-BE49-F238E27FC236}">
                <a16:creationId xmlns:a16="http://schemas.microsoft.com/office/drawing/2014/main" id="{3ABB45BF-6B2D-4A82-BEB0-2D85B1772E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6"/>
          <a:stretch/>
        </p:blipFill>
        <p:spPr bwMode="auto">
          <a:xfrm>
            <a:off x="5250667" y="4683428"/>
            <a:ext cx="1959480" cy="172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A08845-6F28-4AA6-9532-1339C9AEE7CB}"/>
              </a:ext>
            </a:extLst>
          </p:cNvPr>
          <p:cNvSpPr txBox="1"/>
          <p:nvPr/>
        </p:nvSpPr>
        <p:spPr>
          <a:xfrm>
            <a:off x="833789" y="378888"/>
            <a:ext cx="11657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64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>
            <a:extLst>
              <a:ext uri="{FF2B5EF4-FFF2-40B4-BE49-F238E27FC236}">
                <a16:creationId xmlns:a16="http://schemas.microsoft.com/office/drawing/2014/main" id="{982E8AAD-52A3-4625-932D-C120E73AC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3" y="2625356"/>
            <a:ext cx="3508829" cy="197371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6" name="Picture 2">
            <a:extLst>
              <a:ext uri="{FF2B5EF4-FFF2-40B4-BE49-F238E27FC236}">
                <a16:creationId xmlns:a16="http://schemas.microsoft.com/office/drawing/2014/main" id="{736D8BE4-0145-49E5-A1C4-898E6D20C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410" y="827314"/>
            <a:ext cx="7298107" cy="510902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0" name="Picture 2">
            <a:extLst>
              <a:ext uri="{FF2B5EF4-FFF2-40B4-BE49-F238E27FC236}">
                <a16:creationId xmlns:a16="http://schemas.microsoft.com/office/drawing/2014/main" id="{80BE3172-B369-4D7E-9897-D4B8BA96E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029" y="684964"/>
            <a:ext cx="2189283" cy="145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8" name="Picture 2">
            <a:extLst>
              <a:ext uri="{FF2B5EF4-FFF2-40B4-BE49-F238E27FC236}">
                <a16:creationId xmlns:a16="http://schemas.microsoft.com/office/drawing/2014/main" id="{14D11C29-9641-49A0-96C7-B48263115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786" y="4629275"/>
            <a:ext cx="1973717" cy="197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461287-F9ED-408F-AB85-163227B92579}"/>
              </a:ext>
            </a:extLst>
          </p:cNvPr>
          <p:cNvSpPr txBox="1"/>
          <p:nvPr/>
        </p:nvSpPr>
        <p:spPr>
          <a:xfrm>
            <a:off x="414613" y="309437"/>
            <a:ext cx="119936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102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.fishki.net/upload/post/2019/06/28/3018612/50d7bd226d13243da6451b4e11d389f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322" y="115748"/>
            <a:ext cx="5323840" cy="354817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84300"/>
            <a:ext cx="3578196" cy="5473700"/>
          </a:xfrm>
          <a:prstGeom prst="rect">
            <a:avLst/>
          </a:prstGeom>
        </p:spPr>
      </p:pic>
      <p:pic>
        <p:nvPicPr>
          <p:cNvPr id="6148" name="Picture 4" descr="http://review-planet.ru/wp-content/uploads/2013/02/1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162" y="3848099"/>
            <a:ext cx="2917701" cy="291770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44A6C4-982A-4C6F-94F6-A52227639441}"/>
              </a:ext>
            </a:extLst>
          </p:cNvPr>
          <p:cNvSpPr txBox="1"/>
          <p:nvPr/>
        </p:nvSpPr>
        <p:spPr>
          <a:xfrm>
            <a:off x="1858134" y="0"/>
            <a:ext cx="11657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27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386627-1820-49D2-B043-D6926A952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78" y="3916828"/>
            <a:ext cx="3386667" cy="25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6FF76F-7FF5-4A0B-9A82-B356EA65D2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1977" y="963448"/>
            <a:ext cx="1654278" cy="16542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153B3E-32A5-40F5-9E11-94F9F89D74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091" y="980220"/>
            <a:ext cx="2004690" cy="132309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7843D323-E318-45BC-AE96-6904834F4F38}"/>
              </a:ext>
            </a:extLst>
          </p:cNvPr>
          <p:cNvGrpSpPr/>
          <p:nvPr/>
        </p:nvGrpSpPr>
        <p:grpSpPr>
          <a:xfrm>
            <a:off x="8196307" y="162560"/>
            <a:ext cx="3653640" cy="5115700"/>
            <a:chOff x="7544920" y="66180"/>
            <a:chExt cx="4572000" cy="5882640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1B241EC6-EAC4-4054-9688-D991A4E1D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4920" y="66180"/>
              <a:ext cx="4572000" cy="5882640"/>
            </a:xfrm>
            <a:prstGeom prst="rect">
              <a:avLst/>
            </a:prstGeom>
          </p:spPr>
        </p:pic>
        <p:sp>
          <p:nvSpPr>
            <p:cNvPr id="14" name="Управляющая кнопка: справка 13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B6354B0-3B01-4AC1-BD30-6D1089504A9D}"/>
                </a:ext>
              </a:extLst>
            </p:cNvPr>
            <p:cNvSpPr/>
            <p:nvPr/>
          </p:nvSpPr>
          <p:spPr>
            <a:xfrm>
              <a:off x="8288152" y="2815388"/>
              <a:ext cx="1888068" cy="702792"/>
            </a:xfrm>
            <a:prstGeom prst="actionButtonHelp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EE7D3B81-F24A-4466-9C1D-2FE3BE28A45A}"/>
                </a:ext>
              </a:extLst>
            </p:cNvPr>
            <p:cNvSpPr/>
            <p:nvPr/>
          </p:nvSpPr>
          <p:spPr>
            <a:xfrm>
              <a:off x="8013700" y="3007500"/>
              <a:ext cx="274452" cy="25386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BB0F8E7-F926-4097-AA7A-13F60F4D84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58" y="3538309"/>
            <a:ext cx="3915557" cy="27968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EFECA4-6538-4EE3-8D10-1338DFA85A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384" y="2941172"/>
            <a:ext cx="1690805" cy="16908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11CEC30-5B2A-455C-B7FB-4ABDBE81DAFA}"/>
              </a:ext>
            </a:extLst>
          </p:cNvPr>
          <p:cNvSpPr txBox="1"/>
          <p:nvPr/>
        </p:nvSpPr>
        <p:spPr>
          <a:xfrm>
            <a:off x="582947" y="710744"/>
            <a:ext cx="21499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-Ё-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317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199</Words>
  <Application>Microsoft Office PowerPoint</Application>
  <PresentationFormat>Широкоэкранный</PresentationFormat>
  <Paragraphs>72</Paragraphs>
  <Slides>36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30</cp:revision>
  <dcterms:created xsi:type="dcterms:W3CDTF">2020-11-16T20:55:05Z</dcterms:created>
  <dcterms:modified xsi:type="dcterms:W3CDTF">2020-11-16T21:41:19Z</dcterms:modified>
</cp:coreProperties>
</file>