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4" r:id="rId2"/>
    <p:sldId id="295" r:id="rId3"/>
    <p:sldId id="391" r:id="rId4"/>
    <p:sldId id="385" r:id="rId5"/>
    <p:sldId id="446" r:id="rId6"/>
    <p:sldId id="336" r:id="rId7"/>
    <p:sldId id="338" r:id="rId8"/>
    <p:sldId id="449" r:id="rId9"/>
    <p:sldId id="420" r:id="rId10"/>
    <p:sldId id="297" r:id="rId11"/>
    <p:sldId id="450" r:id="rId12"/>
    <p:sldId id="490" r:id="rId13"/>
    <p:sldId id="346" r:id="rId14"/>
    <p:sldId id="491" r:id="rId15"/>
    <p:sldId id="349" r:id="rId16"/>
    <p:sldId id="457" r:id="rId17"/>
    <p:sldId id="427" r:id="rId18"/>
    <p:sldId id="262" r:id="rId19"/>
    <p:sldId id="408" r:id="rId20"/>
    <p:sldId id="359" r:id="rId21"/>
    <p:sldId id="277" r:id="rId22"/>
    <p:sldId id="432" r:id="rId23"/>
    <p:sldId id="364" r:id="rId24"/>
    <p:sldId id="365" r:id="rId25"/>
    <p:sldId id="466" r:id="rId26"/>
    <p:sldId id="389" r:id="rId27"/>
    <p:sldId id="437" r:id="rId28"/>
    <p:sldId id="438" r:id="rId29"/>
    <p:sldId id="282" r:id="rId30"/>
    <p:sldId id="376" r:id="rId31"/>
    <p:sldId id="390" r:id="rId32"/>
    <p:sldId id="440" r:id="rId33"/>
    <p:sldId id="286" r:id="rId34"/>
    <p:sldId id="406" r:id="rId35"/>
    <p:sldId id="476" r:id="rId36"/>
    <p:sldId id="296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F6C08-958B-46F7-8D15-BDB165A0AD2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574D1-A4C0-409F-8183-8A63259FE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333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dirty="0">
              <a:latin typeface="Arial" charset="0"/>
            </a:endParaRP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EDFE75-E82E-48F6-9535-E9EB96A21006}" type="slidenum">
              <a:rPr lang="ru-RU" smtClean="0">
                <a:latin typeface="Arial" charset="0"/>
              </a:rPr>
              <a:pPr/>
              <a:t>2</a:t>
            </a:fld>
            <a:endParaRPr lang="ru-RU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Желоб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F11E-F407-4E1D-931C-60F84520158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74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3C2BD-02D5-4ABC-85AD-AF70317D41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FBC0462-8E3C-410C-AC03-C4A573410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EC2853-FC4F-4853-8771-94B683960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D92167-0A52-414A-B5DB-9A5F6DCA8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5EFDEA-6047-479E-8A30-6C100711B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882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C1A3C-33D7-401F-8A10-1B5797E66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F58C9B9-653A-4A55-B26F-E7472C59F2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4BD28F-83BB-475B-92FE-1BF410A56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43019F-1F9F-4979-BD42-C5974D092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823F8F-112E-498F-A371-A85FE42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62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DCB0C96-2571-40A9-948C-705AAEC827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0A55A73-C9A3-4B8C-8CB6-09E1774F50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4E4C43-611C-4D22-A9AD-CBBB5C1EF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A96D88-837D-4108-B59F-206EEC24D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5E3193-50FC-4BEC-A422-B22B9E17A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35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499146-6799-401D-86A1-0D10F1ADE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944797-0ABF-4535-8661-48A85D3A9B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A4DF55-AE8D-4B09-A7ED-6A912C672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757393-5241-4A9C-BDBA-A872135AE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C68386-9162-4ADC-B7FC-99136D78F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2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AC770-25DE-4B53-A17B-41E54FCD1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785E8E-09FC-42C6-9AFD-DE715EF52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850FD9-774E-4A55-83A1-2C2C84FF9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6B5B07-40BE-41EA-819E-9900AFD93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3BAEFF-DE1E-4EBE-8780-80E7530B2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10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3E7FED-4A80-47D0-9BF7-A172FB5EB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B3C584-E82D-427B-9F53-D6414EBDB9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4AEBC38-CA7B-4A1B-A2FD-3DE288E61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01F04C-8412-4621-9BA1-73AA2B2A6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9BAEBF-87F6-40D4-BBB9-BCE24E69A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E532D9-B11D-4C31-88D9-BA36379BB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997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0369A-4D61-47B7-A408-8A79F5A2C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EE93E1-047D-40AB-BE44-1B8C35708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3D8EA19-1D48-4BC5-8265-184D138E1D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2705DD2-8EFD-4DC7-B441-7C833C2EF4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E654227-740F-494F-BC92-F092E9075E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DE39C2-4324-4074-81B6-839002C19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1C130DF-EABB-400E-B4DE-A69AE4987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FBA4AFE-EFEB-400C-92C8-6BF3D3701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469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CB0E01-6C0C-4E82-AA03-1B9C1A261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41811F4-9709-45E9-8369-0093321A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BC4E131-9ED1-413F-AE0B-B6A4FF23A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F120121-541E-416C-A51E-2049163B3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147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DF9B67E-3706-4A63-AF5B-6CDCF8F6B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1DA54BD-5A48-4059-BDFE-3F502A0C5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4F82594-D57B-41BE-AAE0-EBA9D275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350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FFC099-07A8-4D41-82D3-F78246D8A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073E74-9C2A-4C66-8FA9-AEA732EF4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6FF7D3-F9D5-42CC-9ECF-CDCDC90CA7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F5682B-DA67-4CD0-B718-668B5817F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6DF4E9-FB39-4EA9-B030-DC73C2ECC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5CD82CA-01FE-48A8-801B-37C3DE7DF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680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8CC1C7-14E2-4F85-A686-414391CFE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53CFE18-86D3-4597-9E98-81F9A8EC83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04BE967-16DE-4F8F-881B-B6152F1895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A20989-81AC-450A-8EAE-20B2A3554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244AD7-6240-46D1-B734-E0C380436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2833DD-1B22-488B-BC9F-336E16235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76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ACE35F-4EED-446C-9A04-70DC5CA66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2DEEFD-3D3E-43C2-986A-D176F26074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944E96-1F04-4557-B48C-B18BDE8AE3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22CBD-5D22-4053-89F4-69BF8805DBC5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EFEC2D-21DA-4C0B-B2D1-5BE9D6237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D708F9-345E-49FF-96B7-10BE0E1306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07825-6BC1-4923-A24E-0EDB13F72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043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jpg"/><Relationship Id="rId4" Type="http://schemas.openxmlformats.org/officeDocument/2006/relationships/image" Target="../media/image87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2881314" y="2714625"/>
            <a:ext cx="6929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МУЛЬТИМЕДИЙНЫЙ ТЕСТ</a:t>
            </a: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1192697" y="928689"/>
            <a:ext cx="100318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Второй этап Республиканской олимпиады по учебному предмету «География»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2020/2021 учебный год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881563" y="3929063"/>
            <a:ext cx="285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9 КЛАСС</a:t>
            </a:r>
          </a:p>
        </p:txBody>
      </p:sp>
    </p:spTree>
  </p:cSld>
  <p:clrMapOvr>
    <a:masterClrMapping/>
  </p:clrMapOvr>
  <p:transition advClick="0" advTm="7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s://redsense.com.ua/wp-content/uploads/2018/10/ZHelob-Puerto-Rik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109" y="657122"/>
            <a:ext cx="5680667" cy="391387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v.900igr.net:10/datai/geografija/Dno-okeana/0006-004-Relef-dna-Mirovogo-okean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68" y="3729592"/>
            <a:ext cx="5055389" cy="282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249410-BE5A-4F3A-91AD-F9492D538F81}"/>
              </a:ext>
            </a:extLst>
          </p:cNvPr>
          <p:cNvSpPr txBox="1"/>
          <p:nvPr/>
        </p:nvSpPr>
        <p:spPr>
          <a:xfrm>
            <a:off x="491866" y="289160"/>
            <a:ext cx="164339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555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167742-B530-42F4-BF21-651643276A5F}"/>
              </a:ext>
            </a:extLst>
          </p:cNvPr>
          <p:cNvSpPr txBox="1"/>
          <p:nvPr/>
        </p:nvSpPr>
        <p:spPr>
          <a:xfrm>
            <a:off x="877272" y="2186609"/>
            <a:ext cx="154407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Аскания-Нова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F8C1704-2351-4CA8-9B0D-8B39A65DE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575" y="0"/>
            <a:ext cx="67992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F96E42A-8EC6-4B45-8DC9-943CD4F5479C}"/>
              </a:ext>
            </a:extLst>
          </p:cNvPr>
          <p:cNvSpPr txBox="1"/>
          <p:nvPr/>
        </p:nvSpPr>
        <p:spPr>
          <a:xfrm>
            <a:off x="1174702" y="5287617"/>
            <a:ext cx="146226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Березинский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AC2A8-0049-41F5-B5DD-155CFF83D1BE}"/>
              </a:ext>
            </a:extLst>
          </p:cNvPr>
          <p:cNvSpPr txBox="1"/>
          <p:nvPr/>
        </p:nvSpPr>
        <p:spPr>
          <a:xfrm>
            <a:off x="920536" y="3752174"/>
            <a:ext cx="124899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Дунайский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D8E3E4-4F74-46BD-953A-9B25FFF2B4F6}"/>
              </a:ext>
            </a:extLst>
          </p:cNvPr>
          <p:cNvSpPr txBox="1"/>
          <p:nvPr/>
        </p:nvSpPr>
        <p:spPr>
          <a:xfrm>
            <a:off x="9307800" y="651166"/>
            <a:ext cx="1402435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Таймырский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2CB33C-04D8-487D-9E87-FE849EB40648}"/>
              </a:ext>
            </a:extLst>
          </p:cNvPr>
          <p:cNvSpPr txBox="1"/>
          <p:nvPr/>
        </p:nvSpPr>
        <p:spPr>
          <a:xfrm>
            <a:off x="9949193" y="3846882"/>
            <a:ext cx="152208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Воронежский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80751C-6F8E-4E08-8E11-951AA81D677D}"/>
              </a:ext>
            </a:extLst>
          </p:cNvPr>
          <p:cNvSpPr txBox="1"/>
          <p:nvPr/>
        </p:nvSpPr>
        <p:spPr>
          <a:xfrm>
            <a:off x="10029447" y="2186609"/>
            <a:ext cx="152426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Астраханский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1695E2-8F29-47B2-85AC-A3B3F3BB8C41}"/>
              </a:ext>
            </a:extLst>
          </p:cNvPr>
          <p:cNvSpPr txBox="1"/>
          <p:nvPr/>
        </p:nvSpPr>
        <p:spPr>
          <a:xfrm>
            <a:off x="1876994" y="651166"/>
            <a:ext cx="121539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Алтайский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DF62EF-7C2F-44EA-BE1A-3A832D080307}"/>
              </a:ext>
            </a:extLst>
          </p:cNvPr>
          <p:cNvSpPr txBox="1"/>
          <p:nvPr/>
        </p:nvSpPr>
        <p:spPr>
          <a:xfrm>
            <a:off x="9609540" y="5472283"/>
            <a:ext cx="1407758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Ильменский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D3071C-5D3C-4EC5-AA95-A9966A86A437}"/>
              </a:ext>
            </a:extLst>
          </p:cNvPr>
          <p:cNvSpPr txBox="1"/>
          <p:nvPr/>
        </p:nvSpPr>
        <p:spPr>
          <a:xfrm>
            <a:off x="378660" y="89474"/>
            <a:ext cx="96372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749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E6FF2BC9-258D-417C-A9ED-94AA743FDF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8457" y="509437"/>
            <a:ext cx="2169809" cy="587684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>
            <a:extLst>
              <a:ext uri="{FF2B5EF4-FFF2-40B4-BE49-F238E27FC236}">
                <a16:creationId xmlns:a16="http://schemas.microsoft.com/office/drawing/2014/main" id="{10A57C30-951E-47E6-97D0-7A600DDA3C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" t="1904" r="1518" b="9206"/>
          <a:stretch/>
        </p:blipFill>
        <p:spPr bwMode="auto">
          <a:xfrm>
            <a:off x="1623267" y="509438"/>
            <a:ext cx="7734365" cy="5876848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2CED611-D1D6-4F43-ADE9-FE22E8438DB4}"/>
              </a:ext>
            </a:extLst>
          </p:cNvPr>
          <p:cNvSpPr/>
          <p:nvPr/>
        </p:nvSpPr>
        <p:spPr>
          <a:xfrm>
            <a:off x="3567004" y="3722079"/>
            <a:ext cx="7617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19AE7AD-6F1C-49AD-8105-9CC183821D41}"/>
              </a:ext>
            </a:extLst>
          </p:cNvPr>
          <p:cNvSpPr/>
          <p:nvPr/>
        </p:nvSpPr>
        <p:spPr>
          <a:xfrm>
            <a:off x="10234988" y="2394022"/>
            <a:ext cx="33374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4E2280-3702-4CA2-9FF4-1296ED37AE95}"/>
              </a:ext>
            </a:extLst>
          </p:cNvPr>
          <p:cNvSpPr txBox="1"/>
          <p:nvPr/>
        </p:nvSpPr>
        <p:spPr>
          <a:xfrm>
            <a:off x="82083" y="5442857"/>
            <a:ext cx="1447832" cy="46166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/>
              <a:t>= меандр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226349-5A34-4088-B1B4-6BDB7D4F03EC}"/>
              </a:ext>
            </a:extLst>
          </p:cNvPr>
          <p:cNvSpPr txBox="1"/>
          <p:nvPr/>
        </p:nvSpPr>
        <p:spPr>
          <a:xfrm>
            <a:off x="165439" y="303348"/>
            <a:ext cx="13324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553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03F647-79C4-4634-BE2C-3250CD10E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506" y="558606"/>
            <a:ext cx="3487575" cy="2325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A1145D-8033-40AB-BABF-04EB608245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60" y="3615560"/>
            <a:ext cx="5323802" cy="29946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4BFC7CE-4D49-4A29-9D1D-DEFE3672DD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524" y="330764"/>
            <a:ext cx="6117704" cy="30982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9A491A4-FA5A-4696-967C-8DC0ECDD7B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524" y="3615560"/>
            <a:ext cx="6174511" cy="29946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A48745-0B9C-4EAC-8F4D-00930D202078}"/>
              </a:ext>
            </a:extLst>
          </p:cNvPr>
          <p:cNvSpPr txBox="1"/>
          <p:nvPr/>
        </p:nvSpPr>
        <p:spPr>
          <a:xfrm>
            <a:off x="238369" y="558606"/>
            <a:ext cx="13324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3578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FE1156D5-9966-452B-8D72-617EB6E9A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813" y="0"/>
            <a:ext cx="85867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DCA190-830B-4B24-A95C-3F7D60608026}"/>
              </a:ext>
            </a:extLst>
          </p:cNvPr>
          <p:cNvSpPr txBox="1"/>
          <p:nvPr/>
        </p:nvSpPr>
        <p:spPr>
          <a:xfrm>
            <a:off x="8490857" y="4934858"/>
            <a:ext cx="1451429" cy="46166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FC4917-B75B-4EE6-A587-977361EBBB83}"/>
              </a:ext>
            </a:extLst>
          </p:cNvPr>
          <p:cNvSpPr txBox="1"/>
          <p:nvPr/>
        </p:nvSpPr>
        <p:spPr>
          <a:xfrm>
            <a:off x="349325" y="463006"/>
            <a:ext cx="12538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291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D0F9AB-FA00-427D-B19A-D0D188CF9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40" y="3702797"/>
            <a:ext cx="4959760" cy="247988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24E5C71-C08B-4C73-8C0F-84D844534E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925" y="665147"/>
            <a:ext cx="2381250" cy="159067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CDC64A7-7F07-4CDB-BB5D-7F9B646F67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777" y="529663"/>
            <a:ext cx="2540000" cy="19050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D6AF0B90-B4B3-4FD7-9DF6-B7532BBAC1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5" t="18346" r="25613" b="19593"/>
          <a:stretch/>
        </p:blipFill>
        <p:spPr bwMode="auto">
          <a:xfrm>
            <a:off x="8791379" y="203599"/>
            <a:ext cx="2414429" cy="230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FDFC569D-796E-4899-933D-DAE7EE397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008" y="2906077"/>
            <a:ext cx="4368800" cy="3276600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327B78-61C0-4FE6-8182-CE050D595B1C}"/>
              </a:ext>
            </a:extLst>
          </p:cNvPr>
          <p:cNvSpPr txBox="1"/>
          <p:nvPr/>
        </p:nvSpPr>
        <p:spPr>
          <a:xfrm>
            <a:off x="344029" y="478755"/>
            <a:ext cx="128432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428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728" y="214840"/>
            <a:ext cx="4875921" cy="177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79" y="3267257"/>
            <a:ext cx="11182865" cy="3479532"/>
          </a:xfrm>
          <a:prstGeom prst="rect">
            <a:avLst/>
          </a:prstGeom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838" y="541280"/>
            <a:ext cx="3862388" cy="289679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7667" y="2299274"/>
            <a:ext cx="2165607" cy="121815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6ACA4A-9541-49C7-8D37-FFAFAC7A1E29}"/>
              </a:ext>
            </a:extLst>
          </p:cNvPr>
          <p:cNvSpPr txBox="1"/>
          <p:nvPr/>
        </p:nvSpPr>
        <p:spPr>
          <a:xfrm>
            <a:off x="571179" y="541280"/>
            <a:ext cx="157607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710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images.by.prom.st/72607859_w640_h640_nivelir-opticheskij-bosc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617" y="1442660"/>
            <a:ext cx="3926137" cy="377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krasnoyarsk.delgeo.ru/files/site/photo/view/2044_2993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780" y="159166"/>
            <a:ext cx="3473082" cy="23139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s://peruconstruye.net/wp-content/uploads/2018/11/Dispositivos-nivelacion-digit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92" y="4080145"/>
            <a:ext cx="3785525" cy="252032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35610B-037F-489C-A7D4-5028ACE55450}"/>
              </a:ext>
            </a:extLst>
          </p:cNvPr>
          <p:cNvSpPr txBox="1"/>
          <p:nvPr/>
        </p:nvSpPr>
        <p:spPr>
          <a:xfrm>
            <a:off x="654125" y="385112"/>
            <a:ext cx="13324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382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DF9A9D-F2ED-4097-84F5-1DDA54A69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79B5DB9-612D-4833-8F09-F0293B533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2234369"/>
            <a:ext cx="4604658" cy="4113494"/>
          </a:xfrm>
          <a:prstGeom prst="rect">
            <a:avLst/>
          </a:prstGeom>
          <a:ln w="44450">
            <a:solidFill>
              <a:srgbClr val="00000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591339D-7D75-4EC1-A94C-4285F52CD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371" y="2217070"/>
            <a:ext cx="5961345" cy="41307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Стрелка: вверх 7">
            <a:extLst>
              <a:ext uri="{FF2B5EF4-FFF2-40B4-BE49-F238E27FC236}">
                <a16:creationId xmlns:a16="http://schemas.microsoft.com/office/drawing/2014/main" id="{E6E2A82D-3735-4D03-9ED0-616ADC629F7F}"/>
              </a:ext>
            </a:extLst>
          </p:cNvPr>
          <p:cNvSpPr/>
          <p:nvPr/>
        </p:nvSpPr>
        <p:spPr>
          <a:xfrm>
            <a:off x="8158480" y="3604486"/>
            <a:ext cx="599440" cy="853440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 dirty="0"/>
          </a:p>
        </p:txBody>
      </p:sp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59F8E87-34A1-4413-832B-E16FBF7E4AC2}"/>
              </a:ext>
            </a:extLst>
          </p:cNvPr>
          <p:cNvSpPr/>
          <p:nvPr/>
        </p:nvSpPr>
        <p:spPr>
          <a:xfrm>
            <a:off x="8026400" y="4648105"/>
            <a:ext cx="863600" cy="762000"/>
          </a:xfrm>
          <a:prstGeom prst="actionButtonHelp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311637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EB1EE3-C108-4348-BDBE-11BD68B8E3FA}"/>
              </a:ext>
            </a:extLst>
          </p:cNvPr>
          <p:cNvSpPr txBox="1"/>
          <p:nvPr/>
        </p:nvSpPr>
        <p:spPr>
          <a:xfrm>
            <a:off x="508983" y="97381"/>
            <a:ext cx="13324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7B279A4F-0E3A-49E7-AA61-9676A0C135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2"/>
          <a:stretch/>
        </p:blipFill>
        <p:spPr bwMode="auto">
          <a:xfrm>
            <a:off x="442685" y="2085203"/>
            <a:ext cx="11306629" cy="411737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609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9357" y="357187"/>
            <a:ext cx="11012555" cy="6003855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Уважаемый участник олимпиады! </a:t>
            </a:r>
          </a:p>
          <a:p>
            <a:pPr algn="ctr" eaLnBrk="1" hangingPunct="1">
              <a:buFontTx/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	Мультимедийный тест состоит из 33 вопросов и составлен в виде географической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медиаазбуки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Вместо порядковых номеров вопросов на слайдах буквы от «А» до «Я». Ответы должны состоять из одного слова, начинающегося с соответствующей буквы, за исключением букв -Ё-, -Ъ-, -Ы-, -Ь- и некоторых других, которые будут в середине или в конце слова.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ЖЕЛАЕМ ВАМ УДАЧИ!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F8D905EA-2BB3-4F73-8E89-5099DF28417D}"/>
              </a:ext>
            </a:extLst>
          </p:cNvPr>
          <p:cNvGrpSpPr/>
          <p:nvPr/>
        </p:nvGrpSpPr>
        <p:grpSpPr>
          <a:xfrm>
            <a:off x="4542157" y="389776"/>
            <a:ext cx="7289733" cy="4653280"/>
            <a:chOff x="4338957" y="325120"/>
            <a:chExt cx="7289733" cy="4653280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FB02D524-E8F7-4C20-9DB1-306EB3551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8957" y="325120"/>
              <a:ext cx="7289733" cy="46532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E6466B16-E409-4E28-BBC9-5AE2553444E2}"/>
                </a:ext>
              </a:extLst>
            </p:cNvPr>
            <p:cNvSpPr/>
            <p:nvPr/>
          </p:nvSpPr>
          <p:spPr>
            <a:xfrm>
              <a:off x="4490720" y="3962400"/>
              <a:ext cx="2773680" cy="77216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  <p:sp>
          <p:nvSpPr>
            <p:cNvPr id="9" name="Управляющая кнопка: справка 8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B8F088C4-AFFB-4C97-9F32-EEA174F6B889}"/>
                </a:ext>
              </a:extLst>
            </p:cNvPr>
            <p:cNvSpPr/>
            <p:nvPr/>
          </p:nvSpPr>
          <p:spPr>
            <a:xfrm>
              <a:off x="8138160" y="1300480"/>
              <a:ext cx="995680" cy="335280"/>
            </a:xfrm>
            <a:prstGeom prst="actionButtonHelp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</p:grp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3324A6-41E6-462F-B854-882F14D0A7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10" y="3429000"/>
            <a:ext cx="3879165" cy="29093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1D740A-CD6E-4AAB-A1C0-DEEA2486DCDD}"/>
              </a:ext>
            </a:extLst>
          </p:cNvPr>
          <p:cNvSpPr txBox="1"/>
          <p:nvPr/>
        </p:nvSpPr>
        <p:spPr>
          <a:xfrm>
            <a:off x="1557002" y="601752"/>
            <a:ext cx="10855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9731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2942AF-174A-4464-9FEE-45DE6C58D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86" y="302657"/>
            <a:ext cx="10515600" cy="1325563"/>
          </a:xfrm>
        </p:spPr>
        <p:txBody>
          <a:bodyPr>
            <a:no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9086E5A-34BC-405C-BA11-28182F68D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218" y="515697"/>
            <a:ext cx="4352497" cy="35835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893731-BAF4-4E22-A2F0-1E0148479C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218" y="4403973"/>
            <a:ext cx="3847329" cy="20644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E3E04E-6897-462C-A97F-92FF9366AD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98" y="4403973"/>
            <a:ext cx="2752560" cy="20644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D2FB99F6-E8BC-4AF0-983C-29A1E22AD0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838" y="1806613"/>
            <a:ext cx="4403020" cy="2287455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105283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52" y="235372"/>
            <a:ext cx="9383462" cy="62947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5B4D3F-BFE8-4E8D-B81C-3AEBDC251A0C}"/>
              </a:ext>
            </a:extLst>
          </p:cNvPr>
          <p:cNvSpPr txBox="1"/>
          <p:nvPr/>
        </p:nvSpPr>
        <p:spPr>
          <a:xfrm>
            <a:off x="349326" y="23537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735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4435B3-7C21-401C-92AF-CAA228DF2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537" y="1310414"/>
            <a:ext cx="3086100" cy="4876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2DDF7E-E233-40DF-A0D3-0F5347AC82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1251" y="1959429"/>
            <a:ext cx="8026122" cy="463045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DD9DCC-D01B-4AB3-8DC8-C1670FAA751C}"/>
              </a:ext>
            </a:extLst>
          </p:cNvPr>
          <p:cNvSpPr txBox="1"/>
          <p:nvPr/>
        </p:nvSpPr>
        <p:spPr>
          <a:xfrm>
            <a:off x="508983" y="97381"/>
            <a:ext cx="126669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129C5F3-6125-493A-85CA-CA606BED8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156" y="509911"/>
            <a:ext cx="3369365" cy="182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150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9588C2-13B5-48C9-8F9C-8A4F1E195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79" y="3200215"/>
            <a:ext cx="3810000" cy="2581275"/>
          </a:xfrm>
          <a:prstGeom prst="rect">
            <a:avLst/>
          </a:prstGeom>
          <a:ln>
            <a:solidFill>
              <a:srgbClr val="000000"/>
            </a:solidFill>
          </a:ln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2E0FD9B9-50BD-4F29-9B8D-423CA597BF25}"/>
              </a:ext>
            </a:extLst>
          </p:cNvPr>
          <p:cNvGrpSpPr/>
          <p:nvPr/>
        </p:nvGrpSpPr>
        <p:grpSpPr>
          <a:xfrm>
            <a:off x="4717143" y="1726200"/>
            <a:ext cx="7032946" cy="4055290"/>
            <a:chOff x="4208920" y="894081"/>
            <a:chExt cx="7541169" cy="435508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90C1E773-1A18-4EB6-8D2B-867D0F766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8920" y="894081"/>
              <a:ext cx="7541169" cy="4355082"/>
            </a:xfrm>
            <a:prstGeom prst="rect">
              <a:avLst/>
            </a:prstGeom>
          </p:spPr>
        </p:pic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C1F3E74E-BE04-4E3C-BB51-1EF385DD746C}"/>
                </a:ext>
              </a:extLst>
            </p:cNvPr>
            <p:cNvSpPr/>
            <p:nvPr/>
          </p:nvSpPr>
          <p:spPr>
            <a:xfrm>
              <a:off x="4318000" y="1046480"/>
              <a:ext cx="3982720" cy="1168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BE69F946-1D54-4236-9155-BB8F3FB2C82A}"/>
                </a:ext>
              </a:extLst>
            </p:cNvPr>
            <p:cNvSpPr/>
            <p:nvPr/>
          </p:nvSpPr>
          <p:spPr>
            <a:xfrm>
              <a:off x="7792720" y="894081"/>
              <a:ext cx="1209040" cy="4876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24777646-A679-4335-AB34-E6291839B913}"/>
                </a:ext>
              </a:extLst>
            </p:cNvPr>
            <p:cNvSpPr/>
            <p:nvPr/>
          </p:nvSpPr>
          <p:spPr>
            <a:xfrm>
              <a:off x="7620000" y="1381760"/>
              <a:ext cx="1056640" cy="48767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  <p:sp>
          <p:nvSpPr>
            <p:cNvPr id="9" name="Управляющая кнопка: справка 8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31FAAA35-56B9-4BD1-805A-FE7354E531DC}"/>
                </a:ext>
              </a:extLst>
            </p:cNvPr>
            <p:cNvSpPr/>
            <p:nvPr/>
          </p:nvSpPr>
          <p:spPr>
            <a:xfrm>
              <a:off x="5181600" y="3454399"/>
              <a:ext cx="1259840" cy="335281"/>
            </a:xfrm>
            <a:prstGeom prst="actionButtonHelp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7B7AE09-6101-4C4D-9D77-2F9348DD9D12}"/>
              </a:ext>
            </a:extLst>
          </p:cNvPr>
          <p:cNvSpPr txBox="1"/>
          <p:nvPr/>
        </p:nvSpPr>
        <p:spPr>
          <a:xfrm>
            <a:off x="508983" y="97381"/>
            <a:ext cx="145103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5069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4"/>
          <a:stretch/>
        </p:blipFill>
        <p:spPr bwMode="auto">
          <a:xfrm>
            <a:off x="7467952" y="3806866"/>
            <a:ext cx="3562904" cy="2555055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"/>
          <a:stretch/>
        </p:blipFill>
        <p:spPr bwMode="auto">
          <a:xfrm>
            <a:off x="2431020" y="304703"/>
            <a:ext cx="4586055" cy="3085670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952" y="280930"/>
            <a:ext cx="3562904" cy="3109443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021" y="3795125"/>
            <a:ext cx="4586055" cy="2578536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793594-F90F-4435-A6F0-D8AE7315EADF}"/>
              </a:ext>
            </a:extLst>
          </p:cNvPr>
          <p:cNvSpPr txBox="1"/>
          <p:nvPr/>
        </p:nvSpPr>
        <p:spPr>
          <a:xfrm>
            <a:off x="508983" y="97381"/>
            <a:ext cx="124906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417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62ECA72-9623-4664-84CC-4441F579B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86" y="2632892"/>
            <a:ext cx="5283818" cy="359299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A3AA3024-A768-4F50-9849-D147EB4471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1" r="9778"/>
          <a:stretch/>
        </p:blipFill>
        <p:spPr bwMode="auto">
          <a:xfrm>
            <a:off x="6526786" y="2623929"/>
            <a:ext cx="4968528" cy="360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id="{61BA3B80-47D9-4818-B962-091DB5D73744}"/>
              </a:ext>
            </a:extLst>
          </p:cNvPr>
          <p:cNvSpPr/>
          <p:nvPr/>
        </p:nvSpPr>
        <p:spPr>
          <a:xfrm rot="20327085">
            <a:off x="3025582" y="1631603"/>
            <a:ext cx="206827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96D4CC28-EFC2-46AC-8D81-9DDBE974A089}"/>
              </a:ext>
            </a:extLst>
          </p:cNvPr>
          <p:cNvSpPr/>
          <p:nvPr/>
        </p:nvSpPr>
        <p:spPr>
          <a:xfrm rot="12232940">
            <a:off x="7484565" y="1696250"/>
            <a:ext cx="193548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14A3ABB-9BC9-439B-B711-B9457519CCF8}"/>
              </a:ext>
            </a:extLst>
          </p:cNvPr>
          <p:cNvSpPr/>
          <p:nvPr/>
        </p:nvSpPr>
        <p:spPr>
          <a:xfrm>
            <a:off x="5980504" y="812133"/>
            <a:ext cx="505267" cy="92333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1AB585-4202-48C2-8967-3CE882280B7B}"/>
              </a:ext>
            </a:extLst>
          </p:cNvPr>
          <p:cNvSpPr txBox="1"/>
          <p:nvPr/>
        </p:nvSpPr>
        <p:spPr>
          <a:xfrm>
            <a:off x="508983" y="97381"/>
            <a:ext cx="13324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4649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img2.goodfon.ru/original/2560x1440/1/ba/praga-chehiya-doma-ulic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273" y="433729"/>
            <a:ext cx="5324927" cy="299527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st-img.columbista.com/data/poi-4sq/strakova-akademiia-v-prage/2_big_strakova-akademiia-v-pr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612" y="433729"/>
            <a:ext cx="4495715" cy="299527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ttps://svgsilh.com/png-512/1500647-ff5722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4" b="16967"/>
          <a:stretch/>
        </p:blipFill>
        <p:spPr bwMode="auto">
          <a:xfrm>
            <a:off x="2139810" y="3715657"/>
            <a:ext cx="4406133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2" descr="https://upload.wikimedia.org/wikipedia/commons/thumb/4/44/Alter_Coat_of_arms_of_the_Czech_Republic.svg/1200px-Alter_Coat_of_arms_of_the_Czech_Republic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142" y="4213948"/>
            <a:ext cx="3806371" cy="206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AB0ACD-6461-4B94-ACA5-6FE8507CE367}"/>
              </a:ext>
            </a:extLst>
          </p:cNvPr>
          <p:cNvSpPr txBox="1"/>
          <p:nvPr/>
        </p:nvSpPr>
        <p:spPr>
          <a:xfrm>
            <a:off x="314374" y="286067"/>
            <a:ext cx="126669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7447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s://w-dog.ru/wallpapers/10/19/434988142787058/more-korabl-parusa-oblaka-otrazhen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950" y="217378"/>
            <a:ext cx="3846396" cy="256426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https://ds04.infourok.ru/uploads/ex/024e/001007dd-f035f115/21/hello_html_m69083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844" y="1619257"/>
            <a:ext cx="4632414" cy="307202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https://ru-31.ru/sites/default/files/products/benzopil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322451"/>
            <a:ext cx="4104368" cy="273765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70105E-7830-4D6D-A455-31309F1901AA}"/>
              </a:ext>
            </a:extLst>
          </p:cNvPr>
          <p:cNvSpPr txBox="1"/>
          <p:nvPr/>
        </p:nvSpPr>
        <p:spPr>
          <a:xfrm>
            <a:off x="217753" y="258975"/>
            <a:ext cx="180369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8578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4840456-40E0-4EDF-A7CA-D07EBA28B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920" y="2122240"/>
            <a:ext cx="4254360" cy="4254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Равно 9">
            <a:extLst>
              <a:ext uri="{FF2B5EF4-FFF2-40B4-BE49-F238E27FC236}">
                <a16:creationId xmlns:a16="http://schemas.microsoft.com/office/drawing/2014/main" id="{BB1D4E02-8765-4AF6-9D3D-BA1DAB3A2BB3}"/>
              </a:ext>
            </a:extLst>
          </p:cNvPr>
          <p:cNvSpPr/>
          <p:nvPr/>
        </p:nvSpPr>
        <p:spPr>
          <a:xfrm>
            <a:off x="5303994" y="3461657"/>
            <a:ext cx="1899920" cy="164084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>
              <a:solidFill>
                <a:schemeClr val="tx1"/>
              </a:solidFill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045FA2D0-C64C-4634-9DF9-451DB5006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28" y="2122240"/>
            <a:ext cx="4254360" cy="4254360"/>
          </a:xfrm>
          <a:prstGeom prst="rect">
            <a:avLst/>
          </a:prstGeom>
          <a:noFill/>
          <a:ln w="44450"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679D60-9744-4BC0-BDA1-E97FFE6FB0EC}"/>
              </a:ext>
            </a:extLst>
          </p:cNvPr>
          <p:cNvSpPr txBox="1"/>
          <p:nvPr/>
        </p:nvSpPr>
        <p:spPr>
          <a:xfrm>
            <a:off x="261296" y="0"/>
            <a:ext cx="180369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492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53072E70-E306-42E1-A4A9-9AC49AEFA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411" y="780142"/>
            <a:ext cx="2369868" cy="264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2365E6B8-0070-4434-9549-D3199DDA0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63543" y="558833"/>
            <a:ext cx="4092606" cy="4956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6BA716BA-A117-4172-BC6D-A047FD205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380" y="2180179"/>
            <a:ext cx="1769899" cy="227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B7A2A736-C44B-4AAE-AA8E-29AACF996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713" y="3862631"/>
            <a:ext cx="3822698" cy="254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0A12BD-B538-4BBF-A078-9D621C06D333}"/>
              </a:ext>
            </a:extLst>
          </p:cNvPr>
          <p:cNvSpPr txBox="1"/>
          <p:nvPr/>
        </p:nvSpPr>
        <p:spPr>
          <a:xfrm>
            <a:off x="436754" y="558833"/>
            <a:ext cx="124906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4765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59D796F8-492A-4EDC-8D88-8ACE24BDF22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41345"/>
            <a:ext cx="3820087" cy="3820087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9475D323-B003-45D5-A0DC-D4AA2E9A607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187" y="2441345"/>
            <a:ext cx="7315213" cy="4056048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996A1D-C4D4-4CE0-9B7B-F35AACB23D0F}"/>
              </a:ext>
            </a:extLst>
          </p:cNvPr>
          <p:cNvSpPr txBox="1"/>
          <p:nvPr/>
        </p:nvSpPr>
        <p:spPr>
          <a:xfrm>
            <a:off x="1059217" y="4691772"/>
            <a:ext cx="31139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1340,74 млн км³</a:t>
            </a:r>
            <a:endParaRPr lang="ru-BY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C75A71-16DD-45B5-B86A-9927E0FF97C0}"/>
              </a:ext>
            </a:extLst>
          </p:cNvPr>
          <p:cNvSpPr txBox="1"/>
          <p:nvPr/>
        </p:nvSpPr>
        <p:spPr>
          <a:xfrm>
            <a:off x="261296" y="0"/>
            <a:ext cx="229421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-Ъ-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6873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747DC734-F144-4949-BADA-CDD922F40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557" y="0"/>
            <a:ext cx="3656013" cy="685800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5561F94-F385-48A2-84FA-5AAF8D67F1C4}"/>
              </a:ext>
            </a:extLst>
          </p:cNvPr>
          <p:cNvSpPr/>
          <p:nvPr/>
        </p:nvSpPr>
        <p:spPr>
          <a:xfrm>
            <a:off x="9197614" y="4337868"/>
            <a:ext cx="505268" cy="92333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?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Объект 5">
            <a:extLst>
              <a:ext uri="{FF2B5EF4-FFF2-40B4-BE49-F238E27FC236}">
                <a16:creationId xmlns:a16="http://schemas.microsoft.com/office/drawing/2014/main" id="{7488D4AD-2C1A-44B3-8B43-44463B69E6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532" y="2237740"/>
            <a:ext cx="4172369" cy="2782937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EB1FED-D362-4BBE-AED4-086A016D43CD}"/>
              </a:ext>
            </a:extLst>
          </p:cNvPr>
          <p:cNvSpPr txBox="1"/>
          <p:nvPr/>
        </p:nvSpPr>
        <p:spPr>
          <a:xfrm>
            <a:off x="261296" y="0"/>
            <a:ext cx="21226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-Ы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8502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assets.weforum.org/editor/9-00Q1oVapnq_OLL5gqclUW3xjBQA-5E38blAsdnJg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476" y="269718"/>
            <a:ext cx="3625811" cy="235989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s://www.thesun.co.uk/wp-content/uploads/2020/03/NINTCHDBPICT0005737234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287" y="4038600"/>
            <a:ext cx="3641459" cy="243340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https://pbs.twimg.com/media/EQBtkyfX4AIDFj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54" y="3103379"/>
            <a:ext cx="4232828" cy="336862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8" descr="https://avatars.mds.yandex.net/get-zen_doc/1586459/pub_5d6b089935c8d800add16350_5d6b08fe3f548700ad53a4d7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100" y="664836"/>
            <a:ext cx="4444874" cy="2970658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C3E7A2-C60E-47B2-A52D-34BCA287731D}"/>
              </a:ext>
            </a:extLst>
          </p:cNvPr>
          <p:cNvSpPr txBox="1"/>
          <p:nvPr/>
        </p:nvSpPr>
        <p:spPr>
          <a:xfrm>
            <a:off x="261296" y="0"/>
            <a:ext cx="164981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-Ь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8887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580AE4-EC11-4C89-A7DE-AA3A52C4C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1825" y="203200"/>
            <a:ext cx="1315720" cy="1213168"/>
          </a:xfrm>
        </p:spPr>
        <p:txBody>
          <a:bodyPr>
            <a:no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DECEF17-28C7-4D4D-ABF7-2361ADCFDF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601" y="1639737"/>
            <a:ext cx="3260124" cy="2094630"/>
          </a:xfrm>
          <a:ln>
            <a:solidFill>
              <a:schemeClr val="tx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8ACEE4-4DEB-4A63-B3D0-BC5C9A649B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75" y="2532246"/>
            <a:ext cx="3785146" cy="28352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B8E6D7-5EA6-4812-8E98-9C773FE1CF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974" y="2183165"/>
            <a:ext cx="1938603" cy="28352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4389470-F3AB-493D-B4A4-804E628509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586" y="3949849"/>
            <a:ext cx="3389830" cy="220339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F6980518-B591-4F73-9083-4B7BF0FA0F0F}"/>
              </a:ext>
            </a:extLst>
          </p:cNvPr>
          <p:cNvCxnSpPr>
            <a:cxnSpLocks/>
          </p:cNvCxnSpPr>
          <p:nvPr/>
        </p:nvCxnSpPr>
        <p:spPr>
          <a:xfrm flipH="1">
            <a:off x="2275841" y="1219200"/>
            <a:ext cx="3245984" cy="1168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011C3D94-4CD9-4F29-837D-08682BC33790}"/>
              </a:ext>
            </a:extLst>
          </p:cNvPr>
          <p:cNvCxnSpPr>
            <a:cxnSpLocks/>
            <a:endCxn id="9" idx="0"/>
          </p:cNvCxnSpPr>
          <p:nvPr/>
        </p:nvCxnSpPr>
        <p:spPr>
          <a:xfrm flipH="1">
            <a:off x="5179276" y="1416368"/>
            <a:ext cx="682416" cy="76679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006B6C69-D8D8-4853-A78C-9781DE99DF1C}"/>
              </a:ext>
            </a:extLst>
          </p:cNvPr>
          <p:cNvCxnSpPr/>
          <p:nvPr/>
        </p:nvCxnSpPr>
        <p:spPr>
          <a:xfrm>
            <a:off x="6357586" y="1416368"/>
            <a:ext cx="1694915" cy="231799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0027FD0E-FD02-4D7A-AD00-7E7324A6AE19}"/>
              </a:ext>
            </a:extLst>
          </p:cNvPr>
          <p:cNvCxnSpPr/>
          <p:nvPr/>
        </p:nvCxnSpPr>
        <p:spPr>
          <a:xfrm>
            <a:off x="6593840" y="1219200"/>
            <a:ext cx="3576320" cy="32512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55240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мультики геоазбука Трей\юпитер планета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" r="5584" b="1"/>
          <a:stretch/>
        </p:blipFill>
        <p:spPr bwMode="auto">
          <a:xfrm>
            <a:off x="6470252" y="38831"/>
            <a:ext cx="4670052" cy="350836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мультики геоазбука Трей\юпитер бог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" t="1091" r="-1" b="-1"/>
          <a:stretch/>
        </p:blipFill>
        <p:spPr bwMode="auto">
          <a:xfrm>
            <a:off x="2344508" y="38831"/>
            <a:ext cx="4125742" cy="352058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мультики геоазбука Трей\юпитер мотоцикл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17" b="373"/>
          <a:stretch/>
        </p:blipFill>
        <p:spPr bwMode="auto">
          <a:xfrm>
            <a:off x="2344508" y="3547192"/>
            <a:ext cx="4125742" cy="32719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User\Desktop\мультики геоазбука Трей\солнечная систем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250" y="3534971"/>
            <a:ext cx="4670052" cy="328419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A40C38-6BDD-4EE2-B40D-BA328BD68194}"/>
              </a:ext>
            </a:extLst>
          </p:cNvPr>
          <p:cNvSpPr txBox="1"/>
          <p:nvPr/>
        </p:nvSpPr>
        <p:spPr>
          <a:xfrm>
            <a:off x="261296" y="0"/>
            <a:ext cx="184537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2090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959" y="236160"/>
            <a:ext cx="6014827" cy="3383340"/>
          </a:xfrm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18" y="3958257"/>
            <a:ext cx="3175682" cy="257230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9" r="20071"/>
          <a:stretch/>
        </p:blipFill>
        <p:spPr>
          <a:xfrm>
            <a:off x="8033786" y="870856"/>
            <a:ext cx="3881151" cy="5348373"/>
          </a:xfrm>
          <a:prstGeom prst="rect">
            <a:avLst/>
          </a:prstGeom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507" y="3958256"/>
            <a:ext cx="3986279" cy="257230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02E540-84ED-4E8D-B5B5-C538569CD470}"/>
              </a:ext>
            </a:extLst>
          </p:cNvPr>
          <p:cNvSpPr txBox="1"/>
          <p:nvPr/>
        </p:nvSpPr>
        <p:spPr>
          <a:xfrm>
            <a:off x="456518" y="327440"/>
            <a:ext cx="124906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9634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A7461930-BB01-4CF4-BF15-166B11C965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62" b="32890"/>
          <a:stretch/>
        </p:blipFill>
        <p:spPr bwMode="auto">
          <a:xfrm>
            <a:off x="3693216" y="1578874"/>
            <a:ext cx="5026715" cy="2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5FEDE29-D609-4215-88AB-1489C120CA4D}"/>
              </a:ext>
            </a:extLst>
          </p:cNvPr>
          <p:cNvSpPr/>
          <p:nvPr/>
        </p:nvSpPr>
        <p:spPr>
          <a:xfrm>
            <a:off x="3693216" y="4314517"/>
            <a:ext cx="505267" cy="92333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CCB1A7-5242-4601-B38F-07D91E2F9F2D}"/>
              </a:ext>
            </a:extLst>
          </p:cNvPr>
          <p:cNvSpPr txBox="1"/>
          <p:nvPr/>
        </p:nvSpPr>
        <p:spPr>
          <a:xfrm>
            <a:off x="828297" y="647850"/>
            <a:ext cx="115929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072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755" y="1725925"/>
            <a:ext cx="4535044" cy="340614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10" y="4107541"/>
            <a:ext cx="3311493" cy="248362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351" y="355008"/>
            <a:ext cx="3079100" cy="231027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234" y="3778823"/>
            <a:ext cx="1934181" cy="231027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8CCB2E-B79D-4B96-949E-E0F6FDAD92F9}"/>
              </a:ext>
            </a:extLst>
          </p:cNvPr>
          <p:cNvSpPr txBox="1"/>
          <p:nvPr/>
        </p:nvSpPr>
        <p:spPr>
          <a:xfrm>
            <a:off x="1133097" y="579120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061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1DF53BD1-EAC1-48E1-939F-E2B7A90CD88D}"/>
              </a:ext>
            </a:extLst>
          </p:cNvPr>
          <p:cNvGrpSpPr/>
          <p:nvPr/>
        </p:nvGrpSpPr>
        <p:grpSpPr>
          <a:xfrm>
            <a:off x="364731" y="3475414"/>
            <a:ext cx="11530149" cy="2152904"/>
            <a:chOff x="454794" y="3463145"/>
            <a:chExt cx="11530149" cy="2152904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86B2FF1B-CADC-4B1B-849A-1C47D2FBDB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70" r="25914"/>
            <a:stretch/>
          </p:blipFill>
          <p:spPr>
            <a:xfrm>
              <a:off x="10539331" y="3802650"/>
              <a:ext cx="1445612" cy="156672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63FF322A-D7E2-4E33-91B5-DAB6B8307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2795" y="3607704"/>
              <a:ext cx="1829264" cy="182926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29BBAEF3-8527-4979-BF19-FCEA4F072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7889" y="3902379"/>
              <a:ext cx="1445612" cy="1321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91BE196-F9FE-4FA1-90CC-88C011DE9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5721" y="3463145"/>
              <a:ext cx="1498857" cy="215290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E4578CE4-F9B5-4E29-B54D-D03B717AD6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794" y="3509560"/>
              <a:ext cx="2456965" cy="2060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4" name="Знак ''плюс'' 13">
              <a:extLst>
                <a:ext uri="{FF2B5EF4-FFF2-40B4-BE49-F238E27FC236}">
                  <a16:creationId xmlns:a16="http://schemas.microsoft.com/office/drawing/2014/main" id="{EA817933-ABBB-406C-B7C8-36C88AADB242}"/>
                </a:ext>
              </a:extLst>
            </p:cNvPr>
            <p:cNvSpPr/>
            <p:nvPr/>
          </p:nvSpPr>
          <p:spPr>
            <a:xfrm>
              <a:off x="2970328" y="4281040"/>
              <a:ext cx="656824" cy="609943"/>
            </a:xfrm>
            <a:prstGeom prst="mathPlus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BY" dirty="0"/>
            </a:p>
          </p:txBody>
        </p:sp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AB10A26B-56E6-46F8-951D-65F1DBCC8EF6}"/>
              </a:ext>
            </a:extLst>
          </p:cNvPr>
          <p:cNvGrpSpPr/>
          <p:nvPr/>
        </p:nvGrpSpPr>
        <p:grpSpPr>
          <a:xfrm>
            <a:off x="4428004" y="198783"/>
            <a:ext cx="4352710" cy="3031586"/>
            <a:chOff x="7112000" y="314050"/>
            <a:chExt cx="4352710" cy="2692778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D9A7B6E9-F901-4093-9876-67E09330C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2000" y="314050"/>
              <a:ext cx="4352710" cy="2692778"/>
            </a:xfrm>
            <a:prstGeom prst="rect">
              <a:avLst/>
            </a:prstGeom>
          </p:spPr>
        </p:pic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085E8B36-E6BB-40C9-8B72-9E9901877F78}"/>
                </a:ext>
              </a:extLst>
            </p:cNvPr>
            <p:cNvSpPr/>
            <p:nvPr/>
          </p:nvSpPr>
          <p:spPr>
            <a:xfrm>
              <a:off x="8950960" y="2032000"/>
              <a:ext cx="985520" cy="28448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00BA218-B65E-4AEB-B6A7-12ACDCFF9375}"/>
              </a:ext>
            </a:extLst>
          </p:cNvPr>
          <p:cNvSpPr txBox="1"/>
          <p:nvPr/>
        </p:nvSpPr>
        <p:spPr>
          <a:xfrm>
            <a:off x="1133097" y="579120"/>
            <a:ext cx="112242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нак ''плюс'' 1">
            <a:extLst>
              <a:ext uri="{FF2B5EF4-FFF2-40B4-BE49-F238E27FC236}">
                <a16:creationId xmlns:a16="http://schemas.microsoft.com/office/drawing/2014/main" id="{87F7E7AE-7963-4B39-A160-A033322B2B0A}"/>
              </a:ext>
            </a:extLst>
          </p:cNvPr>
          <p:cNvSpPr/>
          <p:nvPr/>
        </p:nvSpPr>
        <p:spPr>
          <a:xfrm>
            <a:off x="9762943" y="4200480"/>
            <a:ext cx="656824" cy="609943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BY" dirty="0"/>
          </a:p>
        </p:txBody>
      </p:sp>
      <p:sp>
        <p:nvSpPr>
          <p:cNvPr id="4" name="Знак ''плюс'' 3">
            <a:extLst>
              <a:ext uri="{FF2B5EF4-FFF2-40B4-BE49-F238E27FC236}">
                <a16:creationId xmlns:a16="http://schemas.microsoft.com/office/drawing/2014/main" id="{101E5A22-E0D1-4A98-92A5-9AD2B4F1082C}"/>
              </a:ext>
            </a:extLst>
          </p:cNvPr>
          <p:cNvSpPr/>
          <p:nvPr/>
        </p:nvSpPr>
        <p:spPr>
          <a:xfrm>
            <a:off x="7601499" y="4246895"/>
            <a:ext cx="656824" cy="609943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BY" dirty="0"/>
          </a:p>
        </p:txBody>
      </p:sp>
      <p:sp>
        <p:nvSpPr>
          <p:cNvPr id="6" name="Знак ''плюс'' 5">
            <a:extLst>
              <a:ext uri="{FF2B5EF4-FFF2-40B4-BE49-F238E27FC236}">
                <a16:creationId xmlns:a16="http://schemas.microsoft.com/office/drawing/2014/main" id="{37FCBFDD-3852-4CFA-8553-18B4A2CCFF4D}"/>
              </a:ext>
            </a:extLst>
          </p:cNvPr>
          <p:cNvSpPr/>
          <p:nvPr/>
        </p:nvSpPr>
        <p:spPr>
          <a:xfrm>
            <a:off x="5089909" y="4226590"/>
            <a:ext cx="656824" cy="609943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918133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F837DF3-D76B-47C5-8D0E-9A2C413F896B}"/>
              </a:ext>
            </a:extLst>
          </p:cNvPr>
          <p:cNvGrpSpPr/>
          <p:nvPr/>
        </p:nvGrpSpPr>
        <p:grpSpPr>
          <a:xfrm>
            <a:off x="5695713" y="950817"/>
            <a:ext cx="6065125" cy="3821459"/>
            <a:chOff x="5668665" y="896248"/>
            <a:chExt cx="6268325" cy="3829584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7AFB9A52-1A59-4331-B679-BC3200CAE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8665" y="896248"/>
              <a:ext cx="6268325" cy="382958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A6AAB823-05BB-4799-B4A7-8F6644BFDE69}"/>
                </a:ext>
              </a:extLst>
            </p:cNvPr>
            <p:cNvSpPr/>
            <p:nvPr/>
          </p:nvSpPr>
          <p:spPr>
            <a:xfrm>
              <a:off x="6455867" y="896248"/>
              <a:ext cx="2346960" cy="7616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  <p:sp>
          <p:nvSpPr>
            <p:cNvPr id="7" name="Управляющая кнопка: справка 6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24ABDAE5-BEEA-4EC4-B80F-E170DBEFE166}"/>
                </a:ext>
              </a:extLst>
            </p:cNvPr>
            <p:cNvSpPr/>
            <p:nvPr/>
          </p:nvSpPr>
          <p:spPr>
            <a:xfrm>
              <a:off x="6416040" y="3830137"/>
              <a:ext cx="1391920" cy="833120"/>
            </a:xfrm>
            <a:prstGeom prst="actionButtonHelp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D6CC1274-384E-4418-9E9A-A7603B944C79}"/>
              </a:ext>
            </a:extLst>
          </p:cNvPr>
          <p:cNvGrpSpPr/>
          <p:nvPr/>
        </p:nvGrpSpPr>
        <p:grpSpPr>
          <a:xfrm>
            <a:off x="431162" y="2946690"/>
            <a:ext cx="4881067" cy="3007070"/>
            <a:chOff x="-1568907" y="2265681"/>
            <a:chExt cx="6090108" cy="3843532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C4759453-E7DB-47C7-B25A-00E9FD150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69"/>
            <a:stretch/>
          </p:blipFill>
          <p:spPr>
            <a:xfrm>
              <a:off x="-1568907" y="2265681"/>
              <a:ext cx="6090108" cy="38435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1BB1EF59-0B5C-45E5-99C2-64FE6CAEFA75}"/>
                </a:ext>
              </a:extLst>
            </p:cNvPr>
            <p:cNvSpPr/>
            <p:nvPr/>
          </p:nvSpPr>
          <p:spPr>
            <a:xfrm>
              <a:off x="1631309" y="3316374"/>
              <a:ext cx="548244" cy="17272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BY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C9B68F5-86B3-4AE5-A0C1-8597141EF89A}"/>
              </a:ext>
            </a:extLst>
          </p:cNvPr>
          <p:cNvSpPr txBox="1"/>
          <p:nvPr/>
        </p:nvSpPr>
        <p:spPr>
          <a:xfrm>
            <a:off x="725715" y="367211"/>
            <a:ext cx="119135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416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426710"/>
            <a:ext cx="4791334" cy="30883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49" y="2883825"/>
            <a:ext cx="3326475" cy="33264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584" y="1"/>
            <a:ext cx="2324100" cy="232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586" y="193003"/>
            <a:ext cx="6990548" cy="30146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4CEB82-41EF-44E7-A64B-F4BAF742C58A}"/>
              </a:ext>
            </a:extLst>
          </p:cNvPr>
          <p:cNvSpPr txBox="1"/>
          <p:nvPr/>
        </p:nvSpPr>
        <p:spPr>
          <a:xfrm>
            <a:off x="491866" y="289160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50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07" y="2706965"/>
            <a:ext cx="9575293" cy="3725388"/>
          </a:xfrm>
          <a:prstGeom prst="rect">
            <a:avLst/>
          </a:prstGeom>
        </p:spPr>
      </p:pic>
      <p:pic>
        <p:nvPicPr>
          <p:cNvPr id="7172" name="Picture 4" descr="http://rasfokus.ru/images/photos/medium/0edef7f66e6dbe7915c12a474370924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443" y="216072"/>
            <a:ext cx="4482094" cy="29843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0E0E47-AC99-4887-A0E8-D0B8C72EA31E}"/>
              </a:ext>
            </a:extLst>
          </p:cNvPr>
          <p:cNvSpPr txBox="1"/>
          <p:nvPr/>
        </p:nvSpPr>
        <p:spPr>
          <a:xfrm>
            <a:off x="683154" y="433628"/>
            <a:ext cx="214994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-Ё-</a:t>
            </a:r>
            <a:endParaRPr lang="ru-BY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546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194</Words>
  <Application>Microsoft Office PowerPoint</Application>
  <PresentationFormat>Широкоэкранный</PresentationFormat>
  <Paragraphs>70</Paragraphs>
  <Slides>36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</vt:lpstr>
      <vt:lpstr>Презентация PowerPoint</vt:lpstr>
      <vt:lpstr>Презентация PowerPoint</vt:lpstr>
      <vt:lpstr>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класс </dc:title>
  <dc:creator>Dmitry</dc:creator>
  <cp:lastModifiedBy>Dmitry</cp:lastModifiedBy>
  <cp:revision>59</cp:revision>
  <dcterms:created xsi:type="dcterms:W3CDTF">2020-11-16T08:42:22Z</dcterms:created>
  <dcterms:modified xsi:type="dcterms:W3CDTF">2020-11-16T20:46:21Z</dcterms:modified>
</cp:coreProperties>
</file>