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4" r:id="rId2"/>
    <p:sldId id="295" r:id="rId3"/>
    <p:sldId id="392" r:id="rId4"/>
    <p:sldId id="445" r:id="rId5"/>
    <p:sldId id="397" r:id="rId6"/>
    <p:sldId id="293" r:id="rId7"/>
    <p:sldId id="448" r:id="rId8"/>
    <p:sldId id="269" r:id="rId9"/>
    <p:sldId id="296" r:id="rId10"/>
    <p:sldId id="270" r:id="rId11"/>
    <p:sldId id="489" r:id="rId12"/>
    <p:sldId id="299" r:id="rId13"/>
    <p:sldId id="477" r:id="rId14"/>
    <p:sldId id="266" r:id="rId15"/>
    <p:sldId id="302" r:id="rId16"/>
    <p:sldId id="303" r:id="rId17"/>
    <p:sldId id="275" r:id="rId18"/>
    <p:sldId id="355" r:id="rId19"/>
    <p:sldId id="429" r:id="rId20"/>
    <p:sldId id="461" r:id="rId21"/>
    <p:sldId id="395" r:id="rId22"/>
    <p:sldId id="309" r:id="rId23"/>
    <p:sldId id="464" r:id="rId24"/>
    <p:sldId id="465" r:id="rId25"/>
    <p:sldId id="394" r:id="rId26"/>
    <p:sldId id="369" r:id="rId27"/>
    <p:sldId id="281" r:id="rId28"/>
    <p:sldId id="481" r:id="rId29"/>
    <p:sldId id="470" r:id="rId30"/>
    <p:sldId id="471" r:id="rId31"/>
    <p:sldId id="325" r:id="rId32"/>
    <p:sldId id="473" r:id="rId33"/>
    <p:sldId id="474" r:id="rId34"/>
    <p:sldId id="475" r:id="rId35"/>
    <p:sldId id="411" r:id="rId36"/>
    <p:sldId id="490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B9590F-27D4-459F-A363-0576E0FD6662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71389-CA3E-45DB-B730-F709A0A5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747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dirty="0">
              <a:latin typeface="Arial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EDFE75-E82E-48F6-9535-E9EB96A21006}" type="slidenum">
              <a:rPr lang="ru-RU" smtClean="0">
                <a:latin typeface="Arial" charset="0"/>
              </a:rPr>
              <a:pPr/>
              <a:t>2</a:t>
            </a:fld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Геополитика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21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Фён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00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Иран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72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Лира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56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Маори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779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Триангуляция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73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F0EAD-30EA-4C2F-9F2F-6A2ECE38D2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2EE5C65-D797-4E37-8650-1D8989E36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C197ED-7F39-4D79-B94B-27CB0F87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E5B823-0DF9-417D-83BB-8572FC0CB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56E084-1B1F-406F-83EB-B5B2C43CD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634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635421-D711-4CB7-B1F9-5269C0ECF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D5186C0-F18F-4350-9452-8B5427C4F4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92E12E-0E7B-4E30-A6E7-08613C6F7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E90042-36A3-4D49-A4C9-D2CBFBED7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F7AFF8-9B28-427D-9ACA-264B8FCAE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593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B7C73A7-C446-45AB-A295-B033865DA4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14AAFE9-5C7F-4D9F-ABB4-85D0B6BC72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7C6F0B-BD5B-4083-99D6-3C130253E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B2F79B-C114-4EC4-9ACA-999AC37F6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E223EA-F4F1-4434-9DC7-9978DBD9C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716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2D59AD-AB4A-4AA8-8EFB-537FBD2AE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CC4C65-1EA9-485F-B7A3-3CC98632F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6039FC-F7A6-421D-ABA4-A799BFA5A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0F1A3C-1B97-42E6-96ED-7D23ADBEC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2AC280-A988-4DE4-9794-64AEBF4BD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52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326FBB-E17D-4DE3-899C-641BB7781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E2AD6E-2F01-4583-A8CE-36818885D6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C2980A-4417-41D2-9DD4-9F7F69BD7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9E119C-6B4D-47A8-8265-92E328444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6CDE3A-2BBA-40E4-AD1E-F519D4A85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017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1DEE73-9472-4FC5-84AA-684049088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0A755B-22BD-4F28-ABB8-E63B3FF661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7C9F39-8B4C-48E1-83F2-6B5BD335CA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244D3A-9C3E-4884-969F-1526C6BDC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7D8816-0A28-4F8F-8912-4E3F11391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F13BEF-97F8-4C99-9C22-E840FF9C4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40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AFA88A-1C02-46C5-84BA-66B5092E2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768777-A1A2-436D-83E8-610C07D9C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1E9C19-247C-4EC7-A03B-54962F1153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0A16972-C99A-4FEF-8319-89F28CEB11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2B5469A-338D-4CEA-9066-9E4A1560E0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78D565-EBF3-4714-AA00-E0B6DC4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DC67512-DA80-4BE3-8C14-025F526C1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A97BA9-0140-498A-87FE-4713DB7F5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13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3EC22C-D25C-4984-AD96-75A522F30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C795FAA-5ADF-480A-8642-722619B22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31B56DE-A680-45B5-A07E-0929BA277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0FB3B7-03E4-4869-A626-11C7D0E92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08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2C43AEA-F0BD-4709-AA47-EAFE489B2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B826C64-2744-4346-8FFD-04AEA509E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E47400-1CE0-464F-8747-B12F2830F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470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092CC5-E26F-42B5-8D98-938C2FDBB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3153F0-EB99-459F-B0B4-3525678AF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04EE380-F4FD-449F-97EC-8E34A8FB44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29CDEB-6789-4002-A680-323430CA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7C7E87-3070-4BA3-8BA5-2F5E63A03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62F56B-7515-4AEA-A8AC-14C0213E1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386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91960B-4BA3-4BE1-B690-9FC6CCF19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8598BFA-E105-4143-8A7F-AAC6E61E36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207EAA5-F8AE-40DF-842A-AEB7B7C582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70778A-BFF3-410B-AF74-FD7C1A824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8F126A9-DEDF-46AE-87E6-2D20EDDFA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2774DB-DB7F-43C8-BBFF-E8A831ED0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727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CDA7D2-2A9B-4C3F-8C79-8B02899BD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12E21E-9C0B-4087-BEDD-EB6B76314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DA2AC0-F703-4A9C-852F-2B55C24BAF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667F1-8E34-495D-807F-8611E3DF5676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D5BF8E-8EEF-4B59-8DF3-33AE6EED0D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D01F57-2B61-4718-A22A-6F173DBF9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C7B46-14DE-4ECB-B36F-942212DBD3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18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png"/><Relationship Id="rId4" Type="http://schemas.openxmlformats.org/officeDocument/2006/relationships/image" Target="../media/image8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svg"/><Relationship Id="rId3" Type="http://schemas.openxmlformats.org/officeDocument/2006/relationships/image" Target="../media/image95.svg"/><Relationship Id="rId7" Type="http://schemas.openxmlformats.org/officeDocument/2006/relationships/image" Target="../media/image99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gif"/><Relationship Id="rId5" Type="http://schemas.openxmlformats.org/officeDocument/2006/relationships/image" Target="../media/image97.jpg"/><Relationship Id="rId4" Type="http://schemas.openxmlformats.org/officeDocument/2006/relationships/image" Target="../media/image96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6.png"/><Relationship Id="rId4" Type="http://schemas.openxmlformats.org/officeDocument/2006/relationships/image" Target="../media/image11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2881314" y="2714625"/>
            <a:ext cx="6929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МУЛЬТИМЕДИЙНЫЙ ТЕСТ</a:t>
            </a: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1192697" y="928689"/>
            <a:ext cx="100318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Второй этап Республиканской олимпиады по учебному предмету «География»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2020/2021 учебный год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881563" y="3929063"/>
            <a:ext cx="285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10 КЛАСС</a:t>
            </a:r>
          </a:p>
        </p:txBody>
      </p:sp>
    </p:spTree>
  </p:cSld>
  <p:clrMapOvr>
    <a:masterClrMapping/>
  </p:clrMapOvr>
  <p:transition advClick="0" advTm="7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5120E3-62C0-46C1-B3E8-55105F118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160" y="389341"/>
            <a:ext cx="10515600" cy="1325563"/>
          </a:xfrm>
        </p:spPr>
        <p:txBody>
          <a:bodyPr>
            <a:no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6FBC9A6-4029-4D79-BE8F-B2450ECC9E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97" y="507167"/>
            <a:ext cx="2816463" cy="187764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CB2BFB-C3A2-47A6-B95E-73AE07BB4E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620" y="3160272"/>
            <a:ext cx="4246509" cy="27549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00EFAB-544A-406D-8612-173A5E7B99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874" y="507167"/>
            <a:ext cx="1907101" cy="19071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1B83CA3-CB3A-4B66-A73B-D392822F5B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71" y="2521735"/>
            <a:ext cx="5715000" cy="381000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D23D85B-A7A0-41B0-A133-FCF0C257B2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219" y="526266"/>
            <a:ext cx="2794803" cy="185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12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7C11E0B8-F0F3-459D-90DC-3218BB15F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31" y="2409371"/>
            <a:ext cx="1526167" cy="160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5A4A1730-AC6E-4FFA-9F87-17DB56076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920" y="344941"/>
            <a:ext cx="6828159" cy="459464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FE1AFAEC-F136-4FD1-9A99-AC1C9892FE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2" t="24311" r="21590" b="13668"/>
          <a:stretch/>
        </p:blipFill>
        <p:spPr bwMode="auto">
          <a:xfrm>
            <a:off x="9831407" y="2598057"/>
            <a:ext cx="1926670" cy="11367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1EF3EE64-4E32-413A-BBF4-C9DAFE8A2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4" y="5170034"/>
            <a:ext cx="4286250" cy="13430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43D7F0-CAD2-4727-88AF-0BF4CE77BDD2}"/>
              </a:ext>
            </a:extLst>
          </p:cNvPr>
          <p:cNvSpPr/>
          <p:nvPr/>
        </p:nvSpPr>
        <p:spPr>
          <a:xfrm>
            <a:off x="7265761" y="2243094"/>
            <a:ext cx="505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A4405F-60B3-4435-96FD-B6E47A8EF951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114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un9-5.userapi.com/pobkWlZIC8roQeyvqMCSg-5W0cTuZ_3s8HKQlw/7PddL1bWwA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09" y="2114755"/>
            <a:ext cx="2849683" cy="356210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about-planet.ru/images/asia/strana/iran/iran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322" y="185970"/>
            <a:ext cx="5235575" cy="294501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i.pinimg.com/originals/65/3a/b8/653ab877cf84157c9877141ff62945d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241" y="3586585"/>
            <a:ext cx="2809875" cy="279388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assets.bwbx.io/images/users/iqjWHBFdfxIU/iUPFeKmr8Umw/v0/1200x79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865" y="3586585"/>
            <a:ext cx="4196078" cy="279388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5691EE-1FCA-4C34-8D9E-40621A604C53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2848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https://www.sgpast.com/upload/1/article/1541419480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752808"/>
            <a:ext cx="3745126" cy="309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www.1pervoe.ru/1atu/3/uar/%D0%B9%D0%BE%D1%85%D0%B0%D0%BD%D0%BD%D0%B5%D1%81%D0%B1%D1%83%D1%80%D0%B3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926" y="351666"/>
            <a:ext cx="3649618" cy="2883947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1268" name="Picture 4" descr="http://varlamov.me/img/uar8/0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0"/>
          <a:stretch/>
        </p:blipFill>
        <p:spPr bwMode="auto">
          <a:xfrm>
            <a:off x="7478926" y="3622388"/>
            <a:ext cx="3649618" cy="266250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img.tourister.ru/files/1/5/6/6/0/4/7/1/original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" t="1846" r="1356" b="1779"/>
          <a:stretch/>
        </p:blipFill>
        <p:spPr bwMode="auto">
          <a:xfrm>
            <a:off x="1828800" y="249060"/>
            <a:ext cx="4934857" cy="326199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img2.freepng.ru/20180502/xiw/kisspng-flag-of-johannesburg-randburg-coat-of-arms-crest-coat-of-arms-5ae9e013555d93.41461981152527669134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03" y="3752808"/>
            <a:ext cx="2784707" cy="309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360EA6-9D3F-41EE-B59C-819809FE43B3}"/>
              </a:ext>
            </a:extLst>
          </p:cNvPr>
          <p:cNvSpPr txBox="1"/>
          <p:nvPr/>
        </p:nvSpPr>
        <p:spPr>
          <a:xfrm>
            <a:off x="371042" y="249060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079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E6C9E8-C6C8-4829-8DA1-B8B220E65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92A0934-25E4-4EEC-9D99-BE036DCEF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94" y="1870902"/>
            <a:ext cx="5760720" cy="41045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8A4F1E4-4565-4AD8-A547-EA5BBC0023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" t="4997" r="3256"/>
          <a:stretch/>
        </p:blipFill>
        <p:spPr>
          <a:xfrm>
            <a:off x="6836228" y="365125"/>
            <a:ext cx="4343400" cy="34265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34CE15C8-65B5-44FD-ACDC-B70D0E999F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28" y="4147629"/>
            <a:ext cx="3771250" cy="2345246"/>
          </a:xfrm>
          <a:ln>
            <a:solidFill>
              <a:schemeClr val="tx1"/>
            </a:solidFill>
          </a:ln>
        </p:spPr>
      </p:pic>
      <p:sp>
        <p:nvSpPr>
          <p:cNvPr id="3" name="Управляющая кнопка: справка 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39DC3EF2-50C3-4229-BCA2-9601BB80B62E}"/>
              </a:ext>
            </a:extLst>
          </p:cNvPr>
          <p:cNvSpPr/>
          <p:nvPr/>
        </p:nvSpPr>
        <p:spPr>
          <a:xfrm>
            <a:off x="8829040" y="1046480"/>
            <a:ext cx="1066800" cy="824422"/>
          </a:xfrm>
          <a:prstGeom prst="actionButtonHelp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328519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zoloto21.ru/wp-content/uploads/%D0%91%D0%B5%D0%B7-%D0%BD%D0%B0%D0%B7%D0%B2%D0%B0%D0%BD%D0%B8%D1%8F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46" y="3201051"/>
            <a:ext cx="5078078" cy="338580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shop.conros.ru/pictures/big/53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971" y="188497"/>
            <a:ext cx="2934241" cy="281687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infobarrel.com/media/image/647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500" y="2675435"/>
            <a:ext cx="5215233" cy="39114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regnum.ru/uploads/pictures/news/2018/08/13/regnum_picture_15341934602201354_norma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078" y="188497"/>
            <a:ext cx="3394075" cy="226271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6348F98-EEE6-41CA-BE4F-62D9C6BF3B71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9622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.pinimg.com/originals/35/af/19/35af19df3d9cb342ae58d0d0bd5ac720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61" y="3279494"/>
            <a:ext cx="4756639" cy="32265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media.tourispo.com/images/ecu/entity/e_sight/sight_tamaki-maori-village-2481_n2481-9012-2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0451"/>
            <a:ext cx="4775200" cy="27937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im0-tub-by.yandex.net/i?id=e7ee27b9386ccebc87c1b1a6c1b725d0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999" y="211134"/>
            <a:ext cx="2095501" cy="27930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i.pinimg.com/736x/76/02/dd/7602dd6d795bf2d6db3a4ef9f7ef9f9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79494"/>
            <a:ext cx="2493461" cy="32265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s://upload.wikimedia.org/wikipedia/commons/a/ab/Gottfried_Lindauer_-_Tamati_Waka_Nene_-_Google_Art_Projec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3961" y="3279494"/>
            <a:ext cx="2427081" cy="32265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8410B0-F017-4945-A12A-7C5623B8BF2F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6747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EF25DF-DB44-4EAA-B17D-5AB833265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791B993-B274-4FF1-B583-199A5614EA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473" y="452482"/>
            <a:ext cx="2978962" cy="1489481"/>
          </a:xfrm>
          <a:ln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B11894-AB32-4D44-94A7-73576C7E6F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193" y="2706469"/>
            <a:ext cx="4489437" cy="33744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13BB6C0-861A-40AA-BF26-707069A50A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649" y="452482"/>
            <a:ext cx="2978962" cy="19859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E2A19D0-49CC-4FB1-A640-164AB46CD3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1"/>
          <a:stretch/>
        </p:blipFill>
        <p:spPr>
          <a:xfrm>
            <a:off x="1502003" y="2992260"/>
            <a:ext cx="5353673" cy="32343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239CCA3-B7E3-4A04-97E8-BE088DD5D0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47100"/>
            <a:ext cx="2260516" cy="18181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207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6EF0E7-4042-491F-981E-F23C1674D8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0"/>
          <a:stretch/>
        </p:blipFill>
        <p:spPr>
          <a:xfrm>
            <a:off x="7399545" y="3429000"/>
            <a:ext cx="2981820" cy="308835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078C8D-EC4D-4BCA-B680-863CC2226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405" y="641989"/>
            <a:ext cx="3406327" cy="25547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8DBC80-98CB-4342-A4FC-51A10D14A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99545" y="731374"/>
            <a:ext cx="3997325" cy="2231840"/>
          </a:xfrm>
          <a:prstGeom prst="rect">
            <a:avLst/>
          </a:prstGeom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B6D29BD5-EDC0-4725-A944-37DEE75026A2}"/>
              </a:ext>
            </a:extLst>
          </p:cNvPr>
          <p:cNvGrpSpPr/>
          <p:nvPr/>
        </p:nvGrpSpPr>
        <p:grpSpPr>
          <a:xfrm>
            <a:off x="3157457" y="3740854"/>
            <a:ext cx="3769275" cy="2475157"/>
            <a:chOff x="882487" y="3661267"/>
            <a:chExt cx="3769275" cy="2475157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226EA49D-7D7C-4E19-93A0-B91763E4A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487" y="3661267"/>
              <a:ext cx="3769275" cy="2475157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2B0C3FF3-A491-42F7-8B7A-AC74327825DF}"/>
                </a:ext>
              </a:extLst>
            </p:cNvPr>
            <p:cNvSpPr/>
            <p:nvPr/>
          </p:nvSpPr>
          <p:spPr>
            <a:xfrm>
              <a:off x="1564640" y="3810000"/>
              <a:ext cx="1148080" cy="213360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0ACDA1A-5A39-4601-B1B2-E0D16EDAD84B}"/>
              </a:ext>
            </a:extLst>
          </p:cNvPr>
          <p:cNvSpPr txBox="1"/>
          <p:nvPr/>
        </p:nvSpPr>
        <p:spPr>
          <a:xfrm>
            <a:off x="1099930" y="641989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246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avatars.mds.yandex.net/get-zen_doc/3385201/pub_5f0dee4cd1d2ee6b526825f9_5f0deee3bcb0377993fb556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313" y="2194387"/>
            <a:ext cx="4454233" cy="3340675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651" y="751656"/>
            <a:ext cx="3313854" cy="370423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7416" name="Picture 8" descr="https://geography-a.ru/images/2/14/My/Mys_Piaj/Original/Mys_Piaj_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53" y="2361071"/>
            <a:ext cx="2976596" cy="3968795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0A09F0-B16D-4CFB-B613-C62307C95831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1991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9357" y="357187"/>
            <a:ext cx="11012555" cy="600385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Уважаемый участник олимпиады! </a:t>
            </a:r>
          </a:p>
          <a:p>
            <a:pPr algn="ctr" eaLnBrk="1" hangingPunct="1">
              <a:buFontTx/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	Мультимедийный тест состоит из 33 вопросов и составлен в виде географической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медиаазбуки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Вместо порядковых номеров вопросов на слайдах буквы от «А» до «Я». Ответы должны состоять из одного слова, начинающегося с соответствующей буквы, за исключением букв -Ё-, -Ъ-, -Ы-, -Ь- и некоторых других, которые будут в середине или в конце слова.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ЖЕЛАЕМ ВАМ УДАЧИ!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30" y="2231256"/>
            <a:ext cx="3262308" cy="2183028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798" y="1370765"/>
            <a:ext cx="3901184" cy="2598467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4478" y="1563777"/>
            <a:ext cx="3117279" cy="285050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2829" y="4468641"/>
            <a:ext cx="3293122" cy="203718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884" y="4639386"/>
            <a:ext cx="5736657" cy="190764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68588E6-D0E2-4785-B1E9-6F8DF07C22FD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180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>
            <a:extLst>
              <a:ext uri="{FF2B5EF4-FFF2-40B4-BE49-F238E27FC236}">
                <a16:creationId xmlns:a16="http://schemas.microsoft.com/office/drawing/2014/main" id="{44083586-DF80-4137-B5C4-1949C8B15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74" y="2159087"/>
            <a:ext cx="4311456" cy="242673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4" name="Picture 2">
            <a:extLst>
              <a:ext uri="{FF2B5EF4-FFF2-40B4-BE49-F238E27FC236}">
                <a16:creationId xmlns:a16="http://schemas.microsoft.com/office/drawing/2014/main" id="{FFC8AD8A-AA90-4BC9-A2D9-6CBD6E70E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442" y="1483706"/>
            <a:ext cx="2912872" cy="3807281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8" name="Picture 2">
            <a:extLst>
              <a:ext uri="{FF2B5EF4-FFF2-40B4-BE49-F238E27FC236}">
                <a16:creationId xmlns:a16="http://schemas.microsoft.com/office/drawing/2014/main" id="{74AC52EF-1057-42B3-A4DA-0D389DDD9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540" y="1483706"/>
            <a:ext cx="2693300" cy="3807281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B5661F-26B9-4865-81D4-6E9A9524A0CE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339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by.yandex.net/i?id=8c5a76c0017a5938c4559acf40a6d46e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95" y="3233738"/>
            <a:ext cx="3406775" cy="340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.d-cd.net/1dc428cs-9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866" y="161132"/>
            <a:ext cx="4371974" cy="3278981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physiography.ru/picture_library/triangulyaciy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700" y="3233738"/>
            <a:ext cx="3429000" cy="3214688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3A4FFF-F81E-489E-84A7-09A77F21E607}"/>
              </a:ext>
            </a:extLst>
          </p:cNvPr>
          <p:cNvSpPr txBox="1"/>
          <p:nvPr/>
        </p:nvSpPr>
        <p:spPr>
          <a:xfrm>
            <a:off x="890695" y="451805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35468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181" y="374144"/>
            <a:ext cx="4206333" cy="2630804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181" y="3452123"/>
            <a:ext cx="4206333" cy="277000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791" y="399247"/>
            <a:ext cx="4001075" cy="2605701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28" y="1869860"/>
            <a:ext cx="2395649" cy="278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86" y="4845879"/>
            <a:ext cx="2136734" cy="148297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791" y="3518014"/>
            <a:ext cx="4001407" cy="2692078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EB765E-E9E7-479F-BA04-CF7B68BCE535}"/>
              </a:ext>
            </a:extLst>
          </p:cNvPr>
          <p:cNvSpPr txBox="1"/>
          <p:nvPr/>
        </p:nvSpPr>
        <p:spPr>
          <a:xfrm>
            <a:off x="1032572" y="105130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001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897" y="229873"/>
            <a:ext cx="2967619" cy="210404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391" y="2544267"/>
            <a:ext cx="4662319" cy="4060075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562" y="229873"/>
            <a:ext cx="3151214" cy="2104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22" y="2996119"/>
            <a:ext cx="5469971" cy="307881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FB7A4E-3B78-4B9F-A68C-90DFCE34CD34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19108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id="{B39A067B-C38C-46D2-AE14-B9CF1E627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011" y="2859314"/>
            <a:ext cx="2888793" cy="21009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>
            <a:extLst>
              <a:ext uri="{FF2B5EF4-FFF2-40B4-BE49-F238E27FC236}">
                <a16:creationId xmlns:a16="http://schemas.microsoft.com/office/drawing/2014/main" id="{8C3D077D-A8B4-4C1E-A616-8CA3AD783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128" y="1949125"/>
            <a:ext cx="3507763" cy="382858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>
            <a:extLst>
              <a:ext uri="{FF2B5EF4-FFF2-40B4-BE49-F238E27FC236}">
                <a16:creationId xmlns:a16="http://schemas.microsoft.com/office/drawing/2014/main" id="{B2B523DB-702D-4E63-B63B-B46422CEC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126" y="2855831"/>
            <a:ext cx="1683540" cy="210442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8A88D3-C407-4B70-B76E-50D9500A1F49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9832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E977DFD4-7C7C-4A28-8C60-072D397064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55034" y="3725412"/>
            <a:ext cx="3696382" cy="1848191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F65827F-44EC-4486-8516-9D72BD8E1F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529" y="1062464"/>
            <a:ext cx="2726522" cy="1813624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E39912F-97B4-4669-97CC-3B2E8199A8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225" y="450907"/>
            <a:ext cx="4876800" cy="29718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20FDD78-7BA7-48F2-8A5E-33B6697F46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"/>
          <a:stretch/>
        </p:blipFill>
        <p:spPr>
          <a:xfrm>
            <a:off x="8945855" y="3725412"/>
            <a:ext cx="2436995" cy="29718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E6F4F636-5244-49F4-8508-36AD9F6DE96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0108" y="3422707"/>
            <a:ext cx="3317240" cy="2211493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D581E52-3320-4C1C-B6D4-E8A050BF705E}"/>
              </a:ext>
            </a:extLst>
          </p:cNvPr>
          <p:cNvSpPr txBox="1"/>
          <p:nvPr/>
        </p:nvSpPr>
        <p:spPr>
          <a:xfrm>
            <a:off x="2027647" y="5573603"/>
            <a:ext cx="1228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1972г</a:t>
            </a:r>
            <a:r>
              <a:rPr lang="ru-RU" dirty="0"/>
              <a:t>.</a:t>
            </a:r>
            <a:endParaRPr lang="ru-BY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D50D0D-E00B-4B35-B9EE-FD476E3547C6}"/>
              </a:ext>
            </a:extLst>
          </p:cNvPr>
          <p:cNvSpPr txBox="1"/>
          <p:nvPr/>
        </p:nvSpPr>
        <p:spPr>
          <a:xfrm>
            <a:off x="5503416" y="5596701"/>
            <a:ext cx="1579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1972г.</a:t>
            </a:r>
            <a:endParaRPr lang="ru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8B11DA-3066-4604-9C9E-DED69A17ABAB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1850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5563E9-608D-40E2-AF23-25C440417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0428" y="610734"/>
            <a:ext cx="10515600" cy="1325563"/>
          </a:xfrm>
        </p:spPr>
        <p:txBody>
          <a:bodyPr>
            <a:no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3206CB-EF31-4D1B-A6C7-418DCB736D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" t="937" r="1280" b="2293"/>
          <a:stretch/>
        </p:blipFill>
        <p:spPr>
          <a:xfrm>
            <a:off x="3933371" y="856343"/>
            <a:ext cx="7881258" cy="4789714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B7E5BEA2-85A6-4405-9599-16884F003D41}"/>
              </a:ext>
            </a:extLst>
          </p:cNvPr>
          <p:cNvSpPr/>
          <p:nvPr/>
        </p:nvSpPr>
        <p:spPr>
          <a:xfrm>
            <a:off x="4521200" y="2009459"/>
            <a:ext cx="508000" cy="2520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39D61479-6BC8-4A7B-BC46-FBC8E33E4309}"/>
              </a:ext>
            </a:extLst>
          </p:cNvPr>
          <p:cNvSpPr/>
          <p:nvPr/>
        </p:nvSpPr>
        <p:spPr>
          <a:xfrm>
            <a:off x="4455160" y="1690688"/>
            <a:ext cx="640080" cy="318771"/>
          </a:xfrm>
          <a:prstGeom prst="actionButtonHelp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388274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zen_doc/1653873/pub_5cf78fee1b104c00afef8b5d_5cf89106ba657800b0cc1558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637" y="286289"/>
            <a:ext cx="3652235" cy="238004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bs.twimg.com/media/EdYdM6mWoAA_3E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299" y="163155"/>
            <a:ext cx="5381743" cy="35833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ecrets-world.com/uploads/posts/2019-07/shhery_3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7" y="4011612"/>
            <a:ext cx="6696075" cy="22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pbs.twimg.com/media/ERjWOriXsAIJpx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637" y="3157538"/>
            <a:ext cx="3632101" cy="311150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2576E7-D92D-4CFE-8176-6C668177EA73}"/>
              </a:ext>
            </a:extLst>
          </p:cNvPr>
          <p:cNvSpPr txBox="1"/>
          <p:nvPr/>
        </p:nvSpPr>
        <p:spPr>
          <a:xfrm>
            <a:off x="363189" y="290891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0740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098" y="4379784"/>
            <a:ext cx="2771703" cy="163738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723" y="1062464"/>
            <a:ext cx="2190452" cy="291946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13" y="2222672"/>
            <a:ext cx="2461892" cy="241265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" t="3729" r="2113" b="1276"/>
          <a:stretch/>
        </p:blipFill>
        <p:spPr>
          <a:xfrm>
            <a:off x="6371771" y="638629"/>
            <a:ext cx="5254172" cy="449942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BF6678-211B-4E2E-A356-429C89548872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6783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6EE72FD2-4C8D-43E7-8AA2-1791F593F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907" y="3280228"/>
            <a:ext cx="3262688" cy="234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>
            <a:extLst>
              <a:ext uri="{FF2B5EF4-FFF2-40B4-BE49-F238E27FC236}">
                <a16:creationId xmlns:a16="http://schemas.microsoft.com/office/drawing/2014/main" id="{AB2ABCB9-BC11-44E6-A051-DCC5FD9CC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306" y="3456291"/>
            <a:ext cx="4487694" cy="280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>
            <a:extLst>
              <a:ext uri="{FF2B5EF4-FFF2-40B4-BE49-F238E27FC236}">
                <a16:creationId xmlns:a16="http://schemas.microsoft.com/office/drawing/2014/main" id="{2C25E26A-1A78-4876-9BA1-AFE2EC1932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7"/>
          <a:stretch/>
        </p:blipFill>
        <p:spPr bwMode="auto">
          <a:xfrm>
            <a:off x="5703322" y="207911"/>
            <a:ext cx="2569824" cy="375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>
            <a:extLst>
              <a:ext uri="{FF2B5EF4-FFF2-40B4-BE49-F238E27FC236}">
                <a16:creationId xmlns:a16="http://schemas.microsoft.com/office/drawing/2014/main" id="{129E0D19-5CE4-4FC2-AA10-B21F89365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030" y="891464"/>
            <a:ext cx="2205532" cy="220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>
            <a:extLst>
              <a:ext uri="{FF2B5EF4-FFF2-40B4-BE49-F238E27FC236}">
                <a16:creationId xmlns:a16="http://schemas.microsoft.com/office/drawing/2014/main" id="{A073B46C-425E-4A55-B8E1-D0993C54D2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" r="-2059" b="8254"/>
          <a:stretch/>
        </p:blipFill>
        <p:spPr bwMode="auto">
          <a:xfrm>
            <a:off x="9285806" y="771652"/>
            <a:ext cx="2093393" cy="203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>
            <a:extLst>
              <a:ext uri="{FF2B5EF4-FFF2-40B4-BE49-F238E27FC236}">
                <a16:creationId xmlns:a16="http://schemas.microsoft.com/office/drawing/2014/main" id="{F9E49FC8-F4CF-48C3-8EEB-D31A69A73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111" y="4412343"/>
            <a:ext cx="1450642" cy="209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08BD6D-367A-4D7D-9DFB-AF5449E068F3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976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52" y="473729"/>
            <a:ext cx="3045035" cy="199957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11" y="522048"/>
            <a:ext cx="5376304" cy="356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1" y="2812891"/>
            <a:ext cx="4165599" cy="3786908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69896" y="4581626"/>
            <a:ext cx="52650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</a:t>
            </a:r>
            <a:r>
              <a:rPr lang="ru-RU" sz="5400" b="1" i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апвеллинг</a:t>
            </a:r>
            <a:r>
              <a:rPr lang="ru-RU" sz="5400" b="1" i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(англ.)</a:t>
            </a:r>
            <a:endParaRPr lang="en-US" sz="5400" b="1" i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EF1BA2-EE49-4663-809A-85AD71CB9420}"/>
              </a:ext>
            </a:extLst>
          </p:cNvPr>
          <p:cNvSpPr txBox="1"/>
          <p:nvPr/>
        </p:nvSpPr>
        <p:spPr>
          <a:xfrm>
            <a:off x="403244" y="258201"/>
            <a:ext cx="20427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-Ъ-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8579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де находится Мыс Доброй Надежды? — город на карте мира, координаты и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970"/>
            <a:ext cx="6673755" cy="32005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0178" y="11505"/>
            <a:ext cx="5846718" cy="363446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2" name="Picture 4" descr="Мыс Доброй Надежды — столкновение двух океанов: gelio — LiveJourn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754" y="1"/>
            <a:ext cx="5518246" cy="393305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1"/>
          <a:stretch/>
        </p:blipFill>
        <p:spPr bwMode="auto">
          <a:xfrm>
            <a:off x="6673754" y="3657475"/>
            <a:ext cx="5518247" cy="3200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010669-6DEC-4C99-8888-D1646E5E616E}"/>
              </a:ext>
            </a:extLst>
          </p:cNvPr>
          <p:cNvSpPr txBox="1"/>
          <p:nvPr/>
        </p:nvSpPr>
        <p:spPr>
          <a:xfrm>
            <a:off x="40371" y="801859"/>
            <a:ext cx="231092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-Ы-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4395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174" y="340439"/>
            <a:ext cx="3428456" cy="257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36" y="835830"/>
            <a:ext cx="4846681" cy="3230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26964" y="98825"/>
            <a:ext cx="4665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AE" dirty="0"/>
              <a:t> </a:t>
            </a:r>
            <a:r>
              <a:rPr lang="ar-AE" sz="3200" b="1" i="1" dirty="0">
                <a:solidFill>
                  <a:schemeClr val="bg1">
                    <a:lumMod val="50000"/>
                  </a:schemeClr>
                </a:solidFill>
              </a:rPr>
              <a:t>سيل‎ </a:t>
            </a:r>
            <a:r>
              <a:rPr lang="ru-RU" sz="3200" b="1" i="1" dirty="0">
                <a:solidFill>
                  <a:schemeClr val="bg1">
                    <a:lumMod val="50000"/>
                  </a:schemeClr>
                </a:solidFill>
              </a:rPr>
              <a:t>- «бурный поток»</a:t>
            </a:r>
            <a:endParaRPr lang="en-US" sz="3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970" y="3189442"/>
            <a:ext cx="4437492" cy="332811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777" y="4444525"/>
            <a:ext cx="3212372" cy="21421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4486C3-D209-4EC1-BCEE-750BE611B4F0}"/>
              </a:ext>
            </a:extLst>
          </p:cNvPr>
          <p:cNvSpPr txBox="1"/>
          <p:nvPr/>
        </p:nvSpPr>
        <p:spPr>
          <a:xfrm>
            <a:off x="620959" y="340439"/>
            <a:ext cx="14255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4210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156" y="4419719"/>
            <a:ext cx="3431445" cy="228762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40" y="4482860"/>
            <a:ext cx="3336731" cy="2224488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237" y="1417462"/>
            <a:ext cx="5489919" cy="366360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852" y="204931"/>
            <a:ext cx="3586749" cy="239191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99" y="2065482"/>
            <a:ext cx="2312886" cy="176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3DA146-309D-43DB-9344-11B13DD61592}"/>
              </a:ext>
            </a:extLst>
          </p:cNvPr>
          <p:cNvSpPr txBox="1"/>
          <p:nvPr/>
        </p:nvSpPr>
        <p:spPr>
          <a:xfrm>
            <a:off x="762118" y="214288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249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84" y="3984962"/>
            <a:ext cx="3925616" cy="2644438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51" y="304800"/>
            <a:ext cx="3998709" cy="266695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1200666"/>
            <a:ext cx="5683257" cy="378992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5CA883-0A28-4AF5-9C53-F8A3BDE57C3C}"/>
              </a:ext>
            </a:extLst>
          </p:cNvPr>
          <p:cNvSpPr txBox="1"/>
          <p:nvPr/>
        </p:nvSpPr>
        <p:spPr>
          <a:xfrm>
            <a:off x="809644" y="102315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3748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мультики геоазбука Трей\ява остр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389" y="3503650"/>
            <a:ext cx="5617554" cy="321033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мультики геоазбука Трей\ява мотоцикл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"/>
          <a:stretch/>
        </p:blipFill>
        <p:spPr bwMode="auto">
          <a:xfrm>
            <a:off x="5500390" y="81196"/>
            <a:ext cx="5617554" cy="349181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\Desktop\мультики геоазбука Трей\ява ча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775" y="784807"/>
            <a:ext cx="3429000" cy="49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996E72-891F-431A-9035-FF6285CF4BA1}"/>
              </a:ext>
            </a:extLst>
          </p:cNvPr>
          <p:cNvSpPr txBox="1"/>
          <p:nvPr/>
        </p:nvSpPr>
        <p:spPr>
          <a:xfrm>
            <a:off x="504212" y="292357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94175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26" y="3745555"/>
            <a:ext cx="4229099" cy="2862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544" y="249890"/>
            <a:ext cx="4229099" cy="31718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706" y="441883"/>
            <a:ext cx="3873500" cy="26093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039" y="3429000"/>
            <a:ext cx="4313167" cy="31004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15DEC2-9DC2-4DD7-8D46-10ADB0EE66AE}"/>
              </a:ext>
            </a:extLst>
          </p:cNvPr>
          <p:cNvSpPr txBox="1"/>
          <p:nvPr/>
        </p:nvSpPr>
        <p:spPr>
          <a:xfrm>
            <a:off x="677794" y="572511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172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>
            <a:extLst>
              <a:ext uri="{FF2B5EF4-FFF2-40B4-BE49-F238E27FC236}">
                <a16:creationId xmlns:a16="http://schemas.microsoft.com/office/drawing/2014/main" id="{F0D17501-0F75-4D22-AD1A-070E0929A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78" y="1306285"/>
            <a:ext cx="8090958" cy="50292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2" name="Picture 2">
            <a:extLst>
              <a:ext uri="{FF2B5EF4-FFF2-40B4-BE49-F238E27FC236}">
                <a16:creationId xmlns:a16="http://schemas.microsoft.com/office/drawing/2014/main" id="{6EFF3A02-B706-4E63-B4F1-1DFE9F415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813" y="4140199"/>
            <a:ext cx="2195286" cy="219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6" name="Picture 2">
            <a:extLst>
              <a:ext uri="{FF2B5EF4-FFF2-40B4-BE49-F238E27FC236}">
                <a16:creationId xmlns:a16="http://schemas.microsoft.com/office/drawing/2014/main" id="{A746546D-1C09-45F0-8DEB-4AE2946B4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0566" y="1451429"/>
            <a:ext cx="1671780" cy="197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3D26D2-6CC3-4808-BD97-FB17F6C4B247}"/>
              </a:ext>
            </a:extLst>
          </p:cNvPr>
          <p:cNvSpPr txBox="1"/>
          <p:nvPr/>
        </p:nvSpPr>
        <p:spPr>
          <a:xfrm>
            <a:off x="76578" y="-176287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2418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news.nashbryansk.ru/v2/uploads/news/images/2017/September/beda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50" y="3808577"/>
            <a:ext cx="4913150" cy="2506037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1.bp.blogspot.com/-Q4Hvxgpv2_0/XWQL8hnvLeI/AAAAAAAA43I/EEyyyWvulp8Uf2fRavMRlXJaRbsO42V-ACLcBGAs/s1600/913a7c28-9166-11e6-a72e-b428cb934b7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572" y="283129"/>
            <a:ext cx="4779861" cy="2688671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ages.gr-assets.com/authors/1502802823p8/59555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7" t="8603" r="6676" b="12166"/>
          <a:stretch/>
        </p:blipFill>
        <p:spPr bwMode="auto">
          <a:xfrm>
            <a:off x="2758029" y="564258"/>
            <a:ext cx="1988458" cy="2506037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regnum.ru/uploads/pictures/news/2016/10/31/regnum_picture_147793226067278_norma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012" y="3434259"/>
            <a:ext cx="2260601" cy="309671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ADF3EF-2160-4360-939E-21E72A7B8520}"/>
              </a:ext>
            </a:extLst>
          </p:cNvPr>
          <p:cNvSpPr txBox="1"/>
          <p:nvPr/>
        </p:nvSpPr>
        <p:spPr>
          <a:xfrm>
            <a:off x="694711" y="564258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95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780" y="2750049"/>
            <a:ext cx="3833098" cy="287163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944" y="275116"/>
            <a:ext cx="4220645" cy="2811016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493" y="3657401"/>
            <a:ext cx="4221178" cy="279749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07733" y="846385"/>
            <a:ext cx="42703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/>
              <a:t>66°04′45″ с. ш. 169°39′07″ з. д.</a:t>
            </a:r>
            <a:endParaRPr lang="en-US" sz="4400" b="1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730514-A06F-47B5-9827-7594ACACF7BA}"/>
              </a:ext>
            </a:extLst>
          </p:cNvPr>
          <p:cNvSpPr txBox="1"/>
          <p:nvPr/>
        </p:nvSpPr>
        <p:spPr>
          <a:xfrm>
            <a:off x="677794" y="572511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061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7E4141E-0AA5-4896-BA52-E181A73E86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562" t="15964" r="9154" b="25442"/>
          <a:stretch/>
        </p:blipFill>
        <p:spPr>
          <a:xfrm>
            <a:off x="1051580" y="2772228"/>
            <a:ext cx="6283940" cy="3435531"/>
          </a:xfrm>
          <a:ln>
            <a:solidFill>
              <a:schemeClr val="tx2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E1650D-E5DA-4D12-BE76-1AFC00F6D5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" t="2759" r="1220" b="2332"/>
          <a:stretch/>
        </p:blipFill>
        <p:spPr>
          <a:xfrm>
            <a:off x="6923314" y="406400"/>
            <a:ext cx="4731657" cy="4194629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0F5DF82-AA95-48EA-9DB3-55D9C1D79C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554" y="650240"/>
            <a:ext cx="2810647" cy="1876107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AB3FB9-9D13-42AA-9B07-B3CDC0D354D6}"/>
              </a:ext>
            </a:extLst>
          </p:cNvPr>
          <p:cNvSpPr txBox="1"/>
          <p:nvPr/>
        </p:nvSpPr>
        <p:spPr>
          <a:xfrm>
            <a:off x="795130" y="277634"/>
            <a:ext cx="1139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0184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zen_doc/1581245/pub_5da669dd6d29c100af98bcdb_5da6720e1d656a00ad8f749d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59" y="2647477"/>
            <a:ext cx="4179634" cy="306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percoolpics.com/wp-content/uploads/2012/12/supercoolpics_05_141220121326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92916"/>
            <a:ext cx="4787184" cy="3191457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tlasprirodirossii.ru/wp-content/uploads/2013/08/Veter-fen-cherez-gor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021" y="373627"/>
            <a:ext cx="3445228" cy="227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08EC4C-2828-49BD-A846-797153D63BCC}"/>
              </a:ext>
            </a:extLst>
          </p:cNvPr>
          <p:cNvSpPr txBox="1"/>
          <p:nvPr/>
        </p:nvSpPr>
        <p:spPr>
          <a:xfrm>
            <a:off x="795130" y="277634"/>
            <a:ext cx="20061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-Ё-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43066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217</Words>
  <Application>Microsoft Office PowerPoint</Application>
  <PresentationFormat>Широкоэкранный</PresentationFormat>
  <Paragraphs>70</Paragraphs>
  <Slides>36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</vt:lpstr>
      <vt:lpstr>Презентация PowerPoint</vt:lpstr>
      <vt:lpstr>Презентация PowerPoint</vt:lpstr>
      <vt:lpstr>Презентация PowerPoint</vt:lpstr>
      <vt:lpstr>К</vt:lpstr>
      <vt:lpstr>Презентация PowerPoint</vt:lpstr>
      <vt:lpstr>Презентация PowerPoint</vt:lpstr>
      <vt:lpstr>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32</cp:revision>
  <dcterms:created xsi:type="dcterms:W3CDTF">2020-11-16T19:23:36Z</dcterms:created>
  <dcterms:modified xsi:type="dcterms:W3CDTF">2020-11-16T20:42:13Z</dcterms:modified>
</cp:coreProperties>
</file>