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9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0" r:id="rId14"/>
    <p:sldId id="266" r:id="rId15"/>
    <p:sldId id="267" r:id="rId16"/>
    <p:sldId id="268" r:id="rId17"/>
    <p:sldId id="269" r:id="rId18"/>
    <p:sldId id="293" r:id="rId19"/>
    <p:sldId id="271" r:id="rId20"/>
    <p:sldId id="272" r:id="rId21"/>
    <p:sldId id="292" r:id="rId22"/>
    <p:sldId id="274" r:id="rId23"/>
    <p:sldId id="275" r:id="rId24"/>
    <p:sldId id="276" r:id="rId25"/>
    <p:sldId id="277" r:id="rId26"/>
    <p:sldId id="291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96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C94C6-09F8-4588-9043-54E1CD946282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56D14-54DF-49A9-9BDC-7776705F4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401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CCDF1-5CDD-496B-A7E1-83029794E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4A80AA-DAEB-4D17-8A8D-AB5546F225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1E411A-1762-4044-BEC6-92C04518C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4D3B3C-B72F-442D-9B05-8333685D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E6E025-9787-4123-8018-92C997C19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9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0779C-9F0C-4424-9051-1337BA0BC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2E70E4-428A-4344-A70C-E3F5B9D8D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23D020-D633-4283-AD67-468DA9E21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69FE20-BD8B-45E6-BD92-7034ADB7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35B04D-C359-4604-A926-92483EAC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27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5ED5A2B-B529-477C-B43D-B4CF68991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94BAF8-ACBF-4154-B8E6-7073366D5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1C83A5-397E-43B1-98D1-87FD38E61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120610-E06F-4498-B4A7-EAB3F6023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6ADB50-BE63-4557-AE53-7B86BD207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5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4890C-EB7A-4C7A-B40F-955B13D5A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1B4CC3-503E-452C-8B9D-CC3452626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EBBF14-24DD-4AA4-BADF-C21F956D0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E0AB0C-95A3-47C6-A106-17999E1A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BDE29E-B724-4B41-A151-B3471EE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3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5BE20-C610-46F9-9341-B80A6C9B0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B84CBA-5116-42B4-BCDB-4D876996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A15A79-154E-4096-BA2E-402909C76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60F4BB-C553-4508-A03E-2B4C8D6B8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AD533-BDF1-4A9F-9721-78A4E4D8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53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6E25C-BC07-480D-BD65-47CACDCE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DD3D9C-544D-467A-8FB4-901D4DFD99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BD9211-1AA7-49D5-BCB8-85D59F032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9FB1CA-BAE2-4357-953E-5714320A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085143-F6A0-4F7B-A7A2-816C13FA4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5485F1-AD52-4EC1-B691-4F2F5786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262460-7781-40BB-B24F-75F6935A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11B4A3-9C0E-4DD1-93C3-A9CF944E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B4221F-6CD9-4B87-A71D-9C1C44931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B0883E-2F4A-456A-B95C-C0FB39F117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A87EE6-FD03-4DCC-BA52-6CFA3EC53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E8D18BE-4BEC-4999-80CA-6C8098DAB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4E1D49-3B37-4CD2-9854-BE3601DD0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E2FFCFF-0053-4030-876C-96BAACBED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9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FB34-905F-4554-A759-742F20567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4E429F-86CC-49AB-B2DD-1A3AE3AE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DA6CF1-6AAF-4585-9455-5650A5D72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FEAC0C-6FC7-4216-AE92-9271BFE1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9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FCF37FA-7D3F-4144-ABE0-24164FEB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A260EB-6D5D-4F81-8084-AD510C2E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E5FA5E-033E-4F66-B860-BDB55106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10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963696-2848-4FA8-BE97-EF9350735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9A5922-08DC-4EDB-9DEB-C303B763F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B367BB-911C-45D1-A7D4-C923CCD4D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CD6E64-5ED5-4E50-BF48-E062F788B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9DD9B7-EFF0-46FF-BC11-08D0059A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DEB8C2-6EBA-48D6-86B3-CB30A803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34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6C601-6D8C-4F23-94C3-7C3299E6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BD2630-D70A-41BB-950F-134B023113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EF47126-145F-4648-9C2E-42E217080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234815-4CD9-4209-B1B2-7C20A937F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EC149F-F393-41CE-ACB1-0B376F494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0BA6D8-B35B-44DE-BBB2-D964FAA9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2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FF2A8-9FF4-48DD-9A3D-40D9C9FC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567AB4-A2BF-4D5E-AEA1-6F4142870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1876B5-642B-43BA-AE8A-FC3D2993F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E0CC46-B42E-4256-A62E-FFC3DD165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C343C0-0542-4104-8696-0F54D312B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3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2019/2020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11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AED7BA-5246-401A-B942-9EB6C1B74559}"/>
              </a:ext>
            </a:extLst>
          </p:cNvPr>
          <p:cNvSpPr/>
          <p:nvPr/>
        </p:nvSpPr>
        <p:spPr>
          <a:xfrm>
            <a:off x="667716" y="422918"/>
            <a:ext cx="12089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468EAE-25C7-44D4-AA94-592EDFA9A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022" y="1101374"/>
            <a:ext cx="12954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93BA1F-DE36-4532-9351-18B298CFC7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1" r="10464"/>
          <a:stretch/>
        </p:blipFill>
        <p:spPr bwMode="auto">
          <a:xfrm>
            <a:off x="8694292" y="756203"/>
            <a:ext cx="3033251" cy="249176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AE2FDC6-EDC6-4781-956F-5B0A1F345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744" y="741926"/>
            <a:ext cx="3335072" cy="250130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286EBAF-3BB7-4471-909C-7C769FB3A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85" y="3639170"/>
            <a:ext cx="3828143" cy="27959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E95BFB-B9EA-402D-A383-09BB2C2F502A}"/>
              </a:ext>
            </a:extLst>
          </p:cNvPr>
          <p:cNvSpPr txBox="1"/>
          <p:nvPr/>
        </p:nvSpPr>
        <p:spPr>
          <a:xfrm>
            <a:off x="1126174" y="519611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?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3D07012D-D9A1-44D0-BE93-B16001E6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83" y="2018539"/>
            <a:ext cx="1238968" cy="123896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2A640108-8FC5-4059-844C-131868DF3B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9" r="11192"/>
          <a:stretch/>
        </p:blipFill>
        <p:spPr bwMode="auto">
          <a:xfrm>
            <a:off x="4670744" y="3614771"/>
            <a:ext cx="2815774" cy="27800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41BBC340-BB61-4698-9D26-BFC24E2C59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7" r="10600" b="9951"/>
          <a:stretch/>
        </p:blipFill>
        <p:spPr bwMode="auto">
          <a:xfrm>
            <a:off x="7861034" y="3604202"/>
            <a:ext cx="3862881" cy="279060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66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4FDAED-7A15-44B5-A641-B548483782D9}"/>
              </a:ext>
            </a:extLst>
          </p:cNvPr>
          <p:cNvSpPr/>
          <p:nvPr/>
        </p:nvSpPr>
        <p:spPr>
          <a:xfrm>
            <a:off x="820641" y="364431"/>
            <a:ext cx="7777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2B4E90AF-201E-4A5E-8654-A62CD366BB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6"/>
          <a:stretch/>
        </p:blipFill>
        <p:spPr bwMode="auto">
          <a:xfrm>
            <a:off x="2510409" y="364431"/>
            <a:ext cx="3997322" cy="29447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F8D8B1D6-5806-408F-9E6D-219CA4FE4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01" y="2042886"/>
            <a:ext cx="1046644" cy="138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>
            <a:extLst>
              <a:ext uri="{FF2B5EF4-FFF2-40B4-BE49-F238E27FC236}">
                <a16:creationId xmlns:a16="http://schemas.microsoft.com/office/drawing/2014/main" id="{9F0FEB95-A39D-40CE-9411-6069603DB0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8"/>
          <a:stretch/>
        </p:blipFill>
        <p:spPr bwMode="auto">
          <a:xfrm>
            <a:off x="397157" y="4132956"/>
            <a:ext cx="1720731" cy="173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D4065F04-D9D5-476A-AB03-4D91A4256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216" y="342659"/>
            <a:ext cx="4451143" cy="29665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>
            <a:extLst>
              <a:ext uri="{FF2B5EF4-FFF2-40B4-BE49-F238E27FC236}">
                <a16:creationId xmlns:a16="http://schemas.microsoft.com/office/drawing/2014/main" id="{EEAF3B05-E52B-44B2-A7AF-3DEB03888F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" b="9047"/>
          <a:stretch/>
        </p:blipFill>
        <p:spPr bwMode="auto">
          <a:xfrm>
            <a:off x="6920216" y="3739026"/>
            <a:ext cx="4451144" cy="27763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>
            <a:extLst>
              <a:ext uri="{FF2B5EF4-FFF2-40B4-BE49-F238E27FC236}">
                <a16:creationId xmlns:a16="http://schemas.microsoft.com/office/drawing/2014/main" id="{4C769D82-0106-46E5-9E37-CF42731DC5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0"/>
          <a:stretch/>
        </p:blipFill>
        <p:spPr bwMode="auto">
          <a:xfrm>
            <a:off x="2510409" y="3739026"/>
            <a:ext cx="3997322" cy="275808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80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F00934-F126-4E5A-810B-E1D7D44B615A}"/>
              </a:ext>
            </a:extLst>
          </p:cNvPr>
          <p:cNvSpPr/>
          <p:nvPr/>
        </p:nvSpPr>
        <p:spPr>
          <a:xfrm>
            <a:off x="651335" y="392021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52EBA3FE-29E4-4F95-845B-6C637C1E8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60" y="392021"/>
            <a:ext cx="4047897" cy="303697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9C61B6D7-2EBF-4895-A5B1-DC8A1F923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523" y="392022"/>
            <a:ext cx="4765132" cy="303697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7CA28A18-A728-45B1-85DB-A25DDFEF9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60" y="3774028"/>
            <a:ext cx="4047897" cy="269195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7AB10398-0DB9-4C45-8DD4-C372F990E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2"/>
          <a:stretch/>
        </p:blipFill>
        <p:spPr bwMode="auto">
          <a:xfrm>
            <a:off x="6900523" y="3774028"/>
            <a:ext cx="4765132" cy="26919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>
            <a:extLst>
              <a:ext uri="{FF2B5EF4-FFF2-40B4-BE49-F238E27FC236}">
                <a16:creationId xmlns:a16="http://schemas.microsoft.com/office/drawing/2014/main" id="{46D7241E-210A-44B7-8B89-AC768993E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49" y="2204368"/>
            <a:ext cx="1038545" cy="134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>
            <a:extLst>
              <a:ext uri="{FF2B5EF4-FFF2-40B4-BE49-F238E27FC236}">
                <a16:creationId xmlns:a16="http://schemas.microsoft.com/office/drawing/2014/main" id="{A7C8D8C8-A596-4334-9166-C227431A7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22" y="4252774"/>
            <a:ext cx="1394793" cy="173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240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3A9BAD-0DC7-4059-9F5D-F6E5BBA39DA3}"/>
              </a:ext>
            </a:extLst>
          </p:cNvPr>
          <p:cNvSpPr/>
          <p:nvPr/>
        </p:nvSpPr>
        <p:spPr>
          <a:xfrm>
            <a:off x="778323" y="422918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Й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28706D7-27DB-4408-BD99-5E4C55C2A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6" y="4162080"/>
            <a:ext cx="1619703" cy="106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9A06734B-4793-4FF1-90EC-2E0260C85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02" y="2130096"/>
            <a:ext cx="1115507" cy="174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78728441-6A89-4A66-854E-23C6CD5EF4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6" b="17460"/>
          <a:stretch/>
        </p:blipFill>
        <p:spPr bwMode="auto">
          <a:xfrm>
            <a:off x="2763931" y="541356"/>
            <a:ext cx="4386461" cy="297072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A6BD51EB-D4C8-4E47-842D-6997F8E0D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487" y="541971"/>
            <a:ext cx="3960969" cy="297072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631259B9-3489-4416-B671-4F80275EC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1" b="10629"/>
          <a:stretch/>
        </p:blipFill>
        <p:spPr bwMode="auto">
          <a:xfrm>
            <a:off x="2763930" y="3848861"/>
            <a:ext cx="4386461" cy="26390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>
            <a:extLst>
              <a:ext uri="{FF2B5EF4-FFF2-40B4-BE49-F238E27FC236}">
                <a16:creationId xmlns:a16="http://schemas.microsoft.com/office/drawing/2014/main" id="{0B37135C-910C-4349-8CBA-3205BE4EC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439" y="3848862"/>
            <a:ext cx="3960969" cy="26390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41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29242E-5A3F-40B4-8850-8C07514CAF2E}"/>
              </a:ext>
            </a:extLst>
          </p:cNvPr>
          <p:cNvSpPr/>
          <p:nvPr/>
        </p:nvSpPr>
        <p:spPr>
          <a:xfrm>
            <a:off x="544044" y="2034004"/>
            <a:ext cx="8771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BE7D88A6-EF13-4715-B9A4-A8232F96C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788" y="1282982"/>
            <a:ext cx="4261235" cy="429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9DBD9AE4-3084-4514-A923-A45E8230B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022" y="1282982"/>
            <a:ext cx="5219989" cy="429203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960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5EAB971-16CD-4E7D-AA87-4A6D5074AA73}"/>
              </a:ext>
            </a:extLst>
          </p:cNvPr>
          <p:cNvSpPr/>
          <p:nvPr/>
        </p:nvSpPr>
        <p:spPr>
          <a:xfrm>
            <a:off x="995950" y="451425"/>
            <a:ext cx="9589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2E78D0-9913-46C8-AA99-10517FDF9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81" y="727773"/>
            <a:ext cx="1353599" cy="180702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54D63ED-FFDE-40F3-BFFF-90880CC2A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54" y="928913"/>
            <a:ext cx="6803496" cy="545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241DBBA-DB8F-4E8A-B158-F096CD8EC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22" y="3077027"/>
            <a:ext cx="3496584" cy="314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30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E4585C-9FB0-4D99-8B74-CDFFA75F7F7C}"/>
              </a:ext>
            </a:extLst>
          </p:cNvPr>
          <p:cNvSpPr/>
          <p:nvPr/>
        </p:nvSpPr>
        <p:spPr>
          <a:xfrm>
            <a:off x="642068" y="422918"/>
            <a:ext cx="12602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7363A02B-0C54-4CBC-B905-942CFD7E1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503" y="435228"/>
            <a:ext cx="8289698" cy="59875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17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F9CC80-A0B9-4C4C-B485-3BF832FF12E4}"/>
              </a:ext>
            </a:extLst>
          </p:cNvPr>
          <p:cNvSpPr/>
          <p:nvPr/>
        </p:nvSpPr>
        <p:spPr>
          <a:xfrm>
            <a:off x="715341" y="200497"/>
            <a:ext cx="9621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E8E883BA-0A94-4352-BC3D-563F293A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413" y="422918"/>
            <a:ext cx="4043588" cy="269447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39823809-BCE7-47EB-951E-708156950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57" y="387043"/>
            <a:ext cx="4450096" cy="273035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>
            <a:extLst>
              <a:ext uri="{FF2B5EF4-FFF2-40B4-BE49-F238E27FC236}">
                <a16:creationId xmlns:a16="http://schemas.microsoft.com/office/drawing/2014/main" id="{A53677EE-AD4F-468D-B517-877B21A3F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594" y="3535619"/>
            <a:ext cx="1898006" cy="28381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>
            <a:extLst>
              <a:ext uri="{FF2B5EF4-FFF2-40B4-BE49-F238E27FC236}">
                <a16:creationId xmlns:a16="http://schemas.microsoft.com/office/drawing/2014/main" id="{F172D3A2-D619-4F72-A1E2-9995A4BF9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1" y="3540677"/>
            <a:ext cx="4796852" cy="283813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Новогрудский район на карте">
            <a:extLst>
              <a:ext uri="{FF2B5EF4-FFF2-40B4-BE49-F238E27FC236}">
                <a16:creationId xmlns:a16="http://schemas.microsoft.com/office/drawing/2014/main" id="{9888C716-23D9-4D15-BABA-2D13594318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" t="24336" r="62571" b="29778"/>
          <a:stretch/>
        </p:blipFill>
        <p:spPr bwMode="auto">
          <a:xfrm>
            <a:off x="1478696" y="3535619"/>
            <a:ext cx="2402516" cy="28381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>
            <a:extLst>
              <a:ext uri="{FF2B5EF4-FFF2-40B4-BE49-F238E27FC236}">
                <a16:creationId xmlns:a16="http://schemas.microsoft.com/office/drawing/2014/main" id="{38BAE7D5-F68C-4EFC-BAF5-963A8A822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91" y="1752219"/>
            <a:ext cx="1139547" cy="136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69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B178A3-2C88-4011-BA53-D70F9ABF7FE5}"/>
              </a:ext>
            </a:extLst>
          </p:cNvPr>
          <p:cNvSpPr/>
          <p:nvPr/>
        </p:nvSpPr>
        <p:spPr>
          <a:xfrm>
            <a:off x="1184809" y="468465"/>
            <a:ext cx="10166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BA4617D6-6134-43EF-9B1F-274C55702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342" y="422918"/>
            <a:ext cx="7791676" cy="61818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BD45D138-0301-4570-972F-802149909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89" y="2347049"/>
            <a:ext cx="2498876" cy="18741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3025EB4F-59BB-43E0-BD08-5BB22409F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89" y="4730587"/>
            <a:ext cx="2498876" cy="18741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9599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F00643-FB12-41C6-A025-91EB9BE40579}"/>
              </a:ext>
            </a:extLst>
          </p:cNvPr>
          <p:cNvSpPr/>
          <p:nvPr/>
        </p:nvSpPr>
        <p:spPr>
          <a:xfrm>
            <a:off x="2164175" y="495489"/>
            <a:ext cx="9605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54F3DA30-9B78-4CDE-8098-F7AA25970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55" y="2514806"/>
            <a:ext cx="4421187" cy="273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8F9AEB73-047B-4F83-9EF5-13E004F6C9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r="9405"/>
          <a:stretch/>
        </p:blipFill>
        <p:spPr bwMode="auto">
          <a:xfrm>
            <a:off x="5316697" y="713203"/>
            <a:ext cx="5916176" cy="516708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58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-Ь-, которые будут в середине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04CE1E-078D-40EA-A693-ACAF2495EB77}"/>
              </a:ext>
            </a:extLst>
          </p:cNvPr>
          <p:cNvSpPr/>
          <p:nvPr/>
        </p:nvSpPr>
        <p:spPr>
          <a:xfrm>
            <a:off x="852061" y="422918"/>
            <a:ext cx="840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30765580-B44C-48CC-8CF1-ADEE64A91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357" y="734180"/>
            <a:ext cx="8554357" cy="570290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06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5DD368-DA2B-4089-AAC7-699BAF405907}"/>
              </a:ext>
            </a:extLst>
          </p:cNvPr>
          <p:cNvSpPr/>
          <p:nvPr/>
        </p:nvSpPr>
        <p:spPr>
          <a:xfrm>
            <a:off x="600683" y="713204"/>
            <a:ext cx="83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AB4A3D7C-BACC-4614-99C5-384C0AF85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570" y="422918"/>
            <a:ext cx="4389182" cy="27432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id="{49699F21-1874-49E2-B556-DE9B5727F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50" y="406988"/>
            <a:ext cx="4136481" cy="27591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>
            <a:extLst>
              <a:ext uri="{FF2B5EF4-FFF2-40B4-BE49-F238E27FC236}">
                <a16:creationId xmlns:a16="http://schemas.microsoft.com/office/drawing/2014/main" id="{4EFDEA0D-598C-4118-8CA3-DA9C6186B6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"/>
          <a:stretch/>
        </p:blipFill>
        <p:spPr bwMode="auto">
          <a:xfrm>
            <a:off x="1994571" y="3600996"/>
            <a:ext cx="4389182" cy="286453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>
            <a:extLst>
              <a:ext uri="{FF2B5EF4-FFF2-40B4-BE49-F238E27FC236}">
                <a16:creationId xmlns:a16="http://schemas.microsoft.com/office/drawing/2014/main" id="{EBF09AB7-9495-482A-83E0-B75EEF6DD8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6"/>
          <a:stretch/>
        </p:blipFill>
        <p:spPr bwMode="auto">
          <a:xfrm>
            <a:off x="6940550" y="3600996"/>
            <a:ext cx="4136481" cy="286453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705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086EA6-2223-4AC1-8DC8-DBAC2E46AF70}"/>
              </a:ext>
            </a:extLst>
          </p:cNvPr>
          <p:cNvSpPr/>
          <p:nvPr/>
        </p:nvSpPr>
        <p:spPr>
          <a:xfrm>
            <a:off x="2137731" y="480975"/>
            <a:ext cx="793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C184E1C8-A697-40A7-92F6-A10AEF381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371" y="1019856"/>
            <a:ext cx="4686300" cy="12477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>
            <a:extLst>
              <a:ext uri="{FF2B5EF4-FFF2-40B4-BE49-F238E27FC236}">
                <a16:creationId xmlns:a16="http://schemas.microsoft.com/office/drawing/2014/main" id="{B191B826-5729-4454-B073-D90ED7447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36" y="2816678"/>
            <a:ext cx="7200898" cy="360044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>
            <a:extLst>
              <a:ext uri="{FF2B5EF4-FFF2-40B4-BE49-F238E27FC236}">
                <a16:creationId xmlns:a16="http://schemas.microsoft.com/office/drawing/2014/main" id="{F5B16634-4A57-4091-BC66-10289FFC1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890507"/>
            <a:ext cx="2407479" cy="14527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772EDB-F778-44A7-8F12-EE91C852AC91}"/>
              </a:ext>
            </a:extLst>
          </p:cNvPr>
          <p:cNvSpPr/>
          <p:nvPr/>
        </p:nvSpPr>
        <p:spPr>
          <a:xfrm>
            <a:off x="2931539" y="4155236"/>
            <a:ext cx="1263487" cy="9233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+п=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272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B158C4-2BF5-47FE-ACAC-8706AF27CE6D}"/>
              </a:ext>
            </a:extLst>
          </p:cNvPr>
          <p:cNvSpPr/>
          <p:nvPr/>
        </p:nvSpPr>
        <p:spPr>
          <a:xfrm>
            <a:off x="1034538" y="418900"/>
            <a:ext cx="8579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pic>
        <p:nvPicPr>
          <p:cNvPr id="18442" name="Picture 10">
            <a:extLst>
              <a:ext uri="{FF2B5EF4-FFF2-40B4-BE49-F238E27FC236}">
                <a16:creationId xmlns:a16="http://schemas.microsoft.com/office/drawing/2014/main" id="{2290C691-CA75-4C4E-B010-B82FB9A21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460" y="3627462"/>
            <a:ext cx="3803597" cy="27642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>
            <a:extLst>
              <a:ext uri="{FF2B5EF4-FFF2-40B4-BE49-F238E27FC236}">
                <a16:creationId xmlns:a16="http://schemas.microsoft.com/office/drawing/2014/main" id="{6DC0EC4A-89BA-43D9-95D0-792A5C9DB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085" y="701131"/>
            <a:ext cx="4119774" cy="257485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0" name="Picture 18">
            <a:extLst>
              <a:ext uri="{FF2B5EF4-FFF2-40B4-BE49-F238E27FC236}">
                <a16:creationId xmlns:a16="http://schemas.microsoft.com/office/drawing/2014/main" id="{DFD48020-2CA1-43B2-912A-4485237366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" t="1508" r="1169" b="8158"/>
          <a:stretch/>
        </p:blipFill>
        <p:spPr bwMode="auto">
          <a:xfrm>
            <a:off x="2858460" y="701131"/>
            <a:ext cx="3803597" cy="258737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2" name="Picture 20">
            <a:extLst>
              <a:ext uri="{FF2B5EF4-FFF2-40B4-BE49-F238E27FC236}">
                <a16:creationId xmlns:a16="http://schemas.microsoft.com/office/drawing/2014/main" id="{653C12D6-44CC-49B4-9C48-E7AAC5005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085" y="3627462"/>
            <a:ext cx="4119774" cy="27465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4" name="Picture 22">
            <a:extLst>
              <a:ext uri="{FF2B5EF4-FFF2-40B4-BE49-F238E27FC236}">
                <a16:creationId xmlns:a16="http://schemas.microsoft.com/office/drawing/2014/main" id="{69CD4884-7D39-45E4-B3B4-A784AF1FC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57" y="2320536"/>
            <a:ext cx="1448291" cy="167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56" name="Picture 24">
            <a:extLst>
              <a:ext uri="{FF2B5EF4-FFF2-40B4-BE49-F238E27FC236}">
                <a16:creationId xmlns:a16="http://schemas.microsoft.com/office/drawing/2014/main" id="{372DE655-F0AC-4741-89D8-94B127FB8A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0" t="21264" r="21770" b="20960"/>
          <a:stretch/>
        </p:blipFill>
        <p:spPr bwMode="auto">
          <a:xfrm>
            <a:off x="442418" y="4327702"/>
            <a:ext cx="2041402" cy="1550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0428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A2BC2E-67C8-4618-8128-247F2D58E814}"/>
              </a:ext>
            </a:extLst>
          </p:cNvPr>
          <p:cNvSpPr/>
          <p:nvPr/>
        </p:nvSpPr>
        <p:spPr>
          <a:xfrm>
            <a:off x="819396" y="422918"/>
            <a:ext cx="10759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8BB7F15D-9709-42DE-A77F-07EC7C62C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70"/>
          <a:stretch/>
        </p:blipFill>
        <p:spPr bwMode="auto">
          <a:xfrm>
            <a:off x="2830285" y="536062"/>
            <a:ext cx="4034972" cy="275780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>
            <a:extLst>
              <a:ext uri="{FF2B5EF4-FFF2-40B4-BE49-F238E27FC236}">
                <a16:creationId xmlns:a16="http://schemas.microsoft.com/office/drawing/2014/main" id="{15528FEE-38D4-4391-8AFC-88AC7F4CA4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74"/>
          <a:stretch/>
        </p:blipFill>
        <p:spPr bwMode="auto">
          <a:xfrm>
            <a:off x="7257812" y="536062"/>
            <a:ext cx="4324588" cy="279669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>
            <a:extLst>
              <a:ext uri="{FF2B5EF4-FFF2-40B4-BE49-F238E27FC236}">
                <a16:creationId xmlns:a16="http://schemas.microsoft.com/office/drawing/2014/main" id="{E10EF3F7-ECD5-4605-BCD1-87D575AA2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2" y="3673383"/>
            <a:ext cx="4324588" cy="280724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>
            <a:extLst>
              <a:ext uri="{FF2B5EF4-FFF2-40B4-BE49-F238E27FC236}">
                <a16:creationId xmlns:a16="http://schemas.microsoft.com/office/drawing/2014/main" id="{08C6C812-66B4-4352-86EB-8BC2E2E1C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/>
          <a:stretch/>
        </p:blipFill>
        <p:spPr bwMode="auto">
          <a:xfrm>
            <a:off x="2830285" y="3673384"/>
            <a:ext cx="4034972" cy="279467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16">
            <a:extLst>
              <a:ext uri="{FF2B5EF4-FFF2-40B4-BE49-F238E27FC236}">
                <a16:creationId xmlns:a16="http://schemas.microsoft.com/office/drawing/2014/main" id="{C417AB44-01AB-41CB-90A5-DBB853679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28" y="1992578"/>
            <a:ext cx="1417301" cy="15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>
            <a:extLst>
              <a:ext uri="{FF2B5EF4-FFF2-40B4-BE49-F238E27FC236}">
                <a16:creationId xmlns:a16="http://schemas.microsoft.com/office/drawing/2014/main" id="{ABAD8029-A1D4-4379-B4EC-9E16F03E6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39"/>
          <a:stretch/>
        </p:blipFill>
        <p:spPr bwMode="auto">
          <a:xfrm>
            <a:off x="520743" y="3877489"/>
            <a:ext cx="1663270" cy="238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190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707ED8-51D0-4295-A4A9-0E3D87C8D677}"/>
              </a:ext>
            </a:extLst>
          </p:cNvPr>
          <p:cNvSpPr/>
          <p:nvPr/>
        </p:nvSpPr>
        <p:spPr>
          <a:xfrm>
            <a:off x="797805" y="422918"/>
            <a:ext cx="7505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</a:t>
            </a:r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CF2D93EF-E785-4DA5-AB1A-1753A122AE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"/>
          <a:stretch/>
        </p:blipFill>
        <p:spPr bwMode="auto">
          <a:xfrm>
            <a:off x="2479777" y="3709056"/>
            <a:ext cx="3859094" cy="271679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>
            <a:extLst>
              <a:ext uri="{FF2B5EF4-FFF2-40B4-BE49-F238E27FC236}">
                <a16:creationId xmlns:a16="http://schemas.microsoft.com/office/drawing/2014/main" id="{8BFBC8AC-02A3-43CA-BD33-CFCE2BF26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777" y="422918"/>
            <a:ext cx="3848452" cy="28863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>
            <a:extLst>
              <a:ext uri="{FF2B5EF4-FFF2-40B4-BE49-F238E27FC236}">
                <a16:creationId xmlns:a16="http://schemas.microsoft.com/office/drawing/2014/main" id="{8BC8BF55-4631-449F-9129-400EAA8C74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r="5721"/>
          <a:stretch/>
        </p:blipFill>
        <p:spPr bwMode="auto">
          <a:xfrm>
            <a:off x="6807200" y="422918"/>
            <a:ext cx="4053637" cy="28863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>
            <a:extLst>
              <a:ext uri="{FF2B5EF4-FFF2-40B4-BE49-F238E27FC236}">
                <a16:creationId xmlns:a16="http://schemas.microsoft.com/office/drawing/2014/main" id="{3A7AC157-A165-4826-AB80-6EC6E08C8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1" y="3709056"/>
            <a:ext cx="4049486" cy="271679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291E2D4D-1886-49B7-BDB2-E9E2F1256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05" y="2099126"/>
            <a:ext cx="1075937" cy="13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>
            <a:extLst>
              <a:ext uri="{FF2B5EF4-FFF2-40B4-BE49-F238E27FC236}">
                <a16:creationId xmlns:a16="http://schemas.microsoft.com/office/drawing/2014/main" id="{9335C0C5-2582-43F1-9680-E5151D0BF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5" y="3875314"/>
            <a:ext cx="1216086" cy="222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450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D57A5B-5650-4543-8381-3AEFB6A3B8FF}"/>
              </a:ext>
            </a:extLst>
          </p:cNvPr>
          <p:cNvSpPr/>
          <p:nvPr/>
        </p:nvSpPr>
        <p:spPr>
          <a:xfrm>
            <a:off x="775116" y="422918"/>
            <a:ext cx="9941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</a:t>
            </a:r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F8112E27-0D12-47F7-949E-A60A79257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987877"/>
            <a:ext cx="9158515" cy="515166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964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3C3C66-31D6-46F4-AD21-F12641DA3870}"/>
              </a:ext>
            </a:extLst>
          </p:cNvPr>
          <p:cNvSpPr/>
          <p:nvPr/>
        </p:nvSpPr>
        <p:spPr>
          <a:xfrm>
            <a:off x="829619" y="422918"/>
            <a:ext cx="885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</a:t>
            </a: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544B78A3-1037-414F-BDAC-9690DAF46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215" y="1992578"/>
            <a:ext cx="4639432" cy="347957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>
            <a:extLst>
              <a:ext uri="{FF2B5EF4-FFF2-40B4-BE49-F238E27FC236}">
                <a16:creationId xmlns:a16="http://schemas.microsoft.com/office/drawing/2014/main" id="{FE89A165-F28E-4084-99A3-B00D55C67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28" y="2886794"/>
            <a:ext cx="1866286" cy="16911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1499F-9E12-4595-8CAD-A7DBF7AE7DE1}"/>
              </a:ext>
            </a:extLst>
          </p:cNvPr>
          <p:cNvSpPr/>
          <p:nvPr/>
        </p:nvSpPr>
        <p:spPr>
          <a:xfrm>
            <a:off x="4788137" y="1069248"/>
            <a:ext cx="1614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8611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4582" name="Picture 6">
            <a:extLst>
              <a:ext uri="{FF2B5EF4-FFF2-40B4-BE49-F238E27FC236}">
                <a16:creationId xmlns:a16="http://schemas.microsoft.com/office/drawing/2014/main" id="{5566FA30-5BE3-4BE8-9E98-437D00677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948" y="2413898"/>
            <a:ext cx="3076424" cy="263693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621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E389AB-BDDB-4F59-8B59-8191721F16A9}"/>
              </a:ext>
            </a:extLst>
          </p:cNvPr>
          <p:cNvSpPr/>
          <p:nvPr/>
        </p:nvSpPr>
        <p:spPr>
          <a:xfrm>
            <a:off x="5330270" y="103180"/>
            <a:ext cx="1289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F1666E93-DE7F-48D0-8AA3-920762C5D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99" y="1672840"/>
            <a:ext cx="5504608" cy="37700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>
            <a:extLst>
              <a:ext uri="{FF2B5EF4-FFF2-40B4-BE49-F238E27FC236}">
                <a16:creationId xmlns:a16="http://schemas.microsoft.com/office/drawing/2014/main" id="{E7933CE9-B627-4A6D-846D-4B689AF5E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132" y="1672840"/>
            <a:ext cx="5449069" cy="37700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07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4855C9-E3D3-4C22-A110-FE720433A7B5}"/>
              </a:ext>
            </a:extLst>
          </p:cNvPr>
          <p:cNvSpPr/>
          <p:nvPr/>
        </p:nvSpPr>
        <p:spPr>
          <a:xfrm>
            <a:off x="609206" y="422918"/>
            <a:ext cx="13260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</a:t>
            </a: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2FF97DBE-357C-4A88-8DA8-2BF5BB28F5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20"/>
          <a:stretch/>
        </p:blipFill>
        <p:spPr bwMode="auto">
          <a:xfrm>
            <a:off x="2764971" y="826407"/>
            <a:ext cx="7620000" cy="52051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461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8CD39F-DAA0-4754-82D0-0510CCB7ECFB}"/>
              </a:ext>
            </a:extLst>
          </p:cNvPr>
          <p:cNvSpPr/>
          <p:nvPr/>
        </p:nvSpPr>
        <p:spPr>
          <a:xfrm>
            <a:off x="807177" y="436170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6E3F69-3A47-4933-93A4-2C695B69F95F}"/>
              </a:ext>
            </a:extLst>
          </p:cNvPr>
          <p:cNvSpPr/>
          <p:nvPr/>
        </p:nvSpPr>
        <p:spPr>
          <a:xfrm>
            <a:off x="807177" y="422918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653AC8-2E90-4173-B66A-BD3474024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22" y="2231091"/>
            <a:ext cx="10229473" cy="437816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D28269C-B0D5-4F83-96D0-36AE6D935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306" y="248747"/>
            <a:ext cx="2946489" cy="172580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31ADDCE-1900-4E54-A1F4-720FD3211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348" y="280029"/>
            <a:ext cx="2302733" cy="172580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7768683-D3BF-42EF-B589-E7235AC6B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875" y="280029"/>
            <a:ext cx="2854248" cy="17125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E5AABD-1B9B-4C0E-BA14-BEADBF0D0056}"/>
              </a:ext>
            </a:extLst>
          </p:cNvPr>
          <p:cNvSpPr/>
          <p:nvPr/>
        </p:nvSpPr>
        <p:spPr>
          <a:xfrm>
            <a:off x="6096000" y="3958507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Стрелка: влево-вправо 6">
            <a:extLst>
              <a:ext uri="{FF2B5EF4-FFF2-40B4-BE49-F238E27FC236}">
                <a16:creationId xmlns:a16="http://schemas.microsoft.com/office/drawing/2014/main" id="{49725736-7B0B-4D80-BF3C-E467E599273D}"/>
              </a:ext>
            </a:extLst>
          </p:cNvPr>
          <p:cNvSpPr/>
          <p:nvPr/>
        </p:nvSpPr>
        <p:spPr>
          <a:xfrm rot="5400000">
            <a:off x="3478375" y="2035394"/>
            <a:ext cx="741247" cy="36489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лево-вправо 12">
            <a:extLst>
              <a:ext uri="{FF2B5EF4-FFF2-40B4-BE49-F238E27FC236}">
                <a16:creationId xmlns:a16="http://schemas.microsoft.com/office/drawing/2014/main" id="{FDFB3BEC-5E64-410A-BAEB-C5226428E904}"/>
              </a:ext>
            </a:extLst>
          </p:cNvPr>
          <p:cNvSpPr/>
          <p:nvPr/>
        </p:nvSpPr>
        <p:spPr>
          <a:xfrm rot="5400000">
            <a:off x="6652368" y="2032546"/>
            <a:ext cx="741247" cy="364890"/>
          </a:xfrm>
          <a:prstGeom prst="left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лево-вправо 13">
            <a:extLst>
              <a:ext uri="{FF2B5EF4-FFF2-40B4-BE49-F238E27FC236}">
                <a16:creationId xmlns:a16="http://schemas.microsoft.com/office/drawing/2014/main" id="{52FAC356-105C-4175-B9B2-7F99D9A89A91}"/>
              </a:ext>
            </a:extLst>
          </p:cNvPr>
          <p:cNvSpPr/>
          <p:nvPr/>
        </p:nvSpPr>
        <p:spPr>
          <a:xfrm rot="5400000">
            <a:off x="9773926" y="2017364"/>
            <a:ext cx="741247" cy="364890"/>
          </a:xfrm>
          <a:prstGeom prst="leftRightArrow">
            <a:avLst>
              <a:gd name="adj1" fmla="val 50000"/>
              <a:gd name="adj2" fmla="val 4999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699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E3DA34-020A-4659-8947-FD58E7B40E85}"/>
              </a:ext>
            </a:extLst>
          </p:cNvPr>
          <p:cNvSpPr/>
          <p:nvPr/>
        </p:nvSpPr>
        <p:spPr>
          <a:xfrm>
            <a:off x="714433" y="909818"/>
            <a:ext cx="17251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-Ъ-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8C945B-96A6-4BA4-8926-42A58A9DF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r="5167"/>
          <a:stretch>
            <a:fillRect/>
          </a:stretch>
        </p:blipFill>
        <p:spPr>
          <a:xfrm>
            <a:off x="3621315" y="422918"/>
            <a:ext cx="4659086" cy="266639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2E393C-7CC0-4868-9399-E8951F485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47" y="3437270"/>
            <a:ext cx="7971667" cy="30271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9918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25AD18-2BD6-49C6-99BA-1C57B286246E}"/>
              </a:ext>
            </a:extLst>
          </p:cNvPr>
          <p:cNvSpPr/>
          <p:nvPr/>
        </p:nvSpPr>
        <p:spPr>
          <a:xfrm>
            <a:off x="326364" y="2208175"/>
            <a:ext cx="19207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-Ы-</a:t>
            </a:r>
          </a:p>
        </p:txBody>
      </p:sp>
      <p:pic>
        <p:nvPicPr>
          <p:cNvPr id="30724" name="Picture 4">
            <a:extLst>
              <a:ext uri="{FF2B5EF4-FFF2-40B4-BE49-F238E27FC236}">
                <a16:creationId xmlns:a16="http://schemas.microsoft.com/office/drawing/2014/main" id="{80F5E3AD-5C3E-40F1-B768-536819EBEE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 bwMode="auto">
          <a:xfrm>
            <a:off x="2475559" y="439057"/>
            <a:ext cx="9144000" cy="59798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EABB7A-3163-4376-9EC1-EC6E403FFD08}"/>
              </a:ext>
            </a:extLst>
          </p:cNvPr>
          <p:cNvSpPr/>
          <p:nvPr/>
        </p:nvSpPr>
        <p:spPr>
          <a:xfrm>
            <a:off x="6791719" y="3010581"/>
            <a:ext cx="511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74371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087FC7-4F99-44D2-B0FE-BA1B8D4A6B13}"/>
              </a:ext>
            </a:extLst>
          </p:cNvPr>
          <p:cNvSpPr/>
          <p:nvPr/>
        </p:nvSpPr>
        <p:spPr>
          <a:xfrm>
            <a:off x="462531" y="422918"/>
            <a:ext cx="16193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-Ь-</a:t>
            </a:r>
          </a:p>
        </p:txBody>
      </p:sp>
      <p:pic>
        <p:nvPicPr>
          <p:cNvPr id="31752" name="Picture 8">
            <a:extLst>
              <a:ext uri="{FF2B5EF4-FFF2-40B4-BE49-F238E27FC236}">
                <a16:creationId xmlns:a16="http://schemas.microsoft.com/office/drawing/2014/main" id="{A5C49063-E6DC-46FC-B6BE-D90BE666C5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120"/>
          <a:stretch/>
        </p:blipFill>
        <p:spPr bwMode="auto">
          <a:xfrm>
            <a:off x="6995885" y="622179"/>
            <a:ext cx="4249267" cy="265931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>
            <a:extLst>
              <a:ext uri="{FF2B5EF4-FFF2-40B4-BE49-F238E27FC236}">
                <a16:creationId xmlns:a16="http://schemas.microsoft.com/office/drawing/2014/main" id="{B93A95E9-991C-4EA9-90FF-A8893AF8D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1" y="622179"/>
            <a:ext cx="3991429" cy="265931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0" name="Picture 16">
            <a:extLst>
              <a:ext uri="{FF2B5EF4-FFF2-40B4-BE49-F238E27FC236}">
                <a16:creationId xmlns:a16="http://schemas.microsoft.com/office/drawing/2014/main" id="{3B92E44B-DABE-4706-8453-51EE244BFA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" t="1418" r="857" b="2702"/>
          <a:stretch/>
        </p:blipFill>
        <p:spPr bwMode="auto">
          <a:xfrm>
            <a:off x="2612571" y="3630013"/>
            <a:ext cx="3991429" cy="26041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18">
            <a:extLst>
              <a:ext uri="{FF2B5EF4-FFF2-40B4-BE49-F238E27FC236}">
                <a16:creationId xmlns:a16="http://schemas.microsoft.com/office/drawing/2014/main" id="{622B2EEC-2D12-40FB-8974-7212947630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"/>
          <a:stretch/>
        </p:blipFill>
        <p:spPr bwMode="auto">
          <a:xfrm>
            <a:off x="6995885" y="3630013"/>
            <a:ext cx="4249267" cy="26041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0">
            <a:extLst>
              <a:ext uri="{FF2B5EF4-FFF2-40B4-BE49-F238E27FC236}">
                <a16:creationId xmlns:a16="http://schemas.microsoft.com/office/drawing/2014/main" id="{00E53831-A7A1-4477-8F5B-599FC84C8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31" y="2944213"/>
            <a:ext cx="166909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35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242E88-1DED-4F2E-B9ED-FDC231C5B96F}"/>
              </a:ext>
            </a:extLst>
          </p:cNvPr>
          <p:cNvSpPr/>
          <p:nvPr/>
        </p:nvSpPr>
        <p:spPr>
          <a:xfrm>
            <a:off x="964169" y="422918"/>
            <a:ext cx="8483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</a:t>
            </a:r>
          </a:p>
        </p:txBody>
      </p:sp>
      <p:pic>
        <p:nvPicPr>
          <p:cNvPr id="27654" name="Picture 6">
            <a:extLst>
              <a:ext uri="{FF2B5EF4-FFF2-40B4-BE49-F238E27FC236}">
                <a16:creationId xmlns:a16="http://schemas.microsoft.com/office/drawing/2014/main" id="{6E403028-7533-4422-9B55-34FEC38BB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903" y="422918"/>
            <a:ext cx="8242485" cy="58855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7E37AB-81B5-40BB-8B36-62E8EA9F3E10}"/>
              </a:ext>
            </a:extLst>
          </p:cNvPr>
          <p:cNvSpPr/>
          <p:nvPr/>
        </p:nvSpPr>
        <p:spPr>
          <a:xfrm>
            <a:off x="6468465" y="2967335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099628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B5D6BD-0DBC-4100-81B4-EF8542F8AEF7}"/>
              </a:ext>
            </a:extLst>
          </p:cNvPr>
          <p:cNvSpPr/>
          <p:nvPr/>
        </p:nvSpPr>
        <p:spPr>
          <a:xfrm>
            <a:off x="878478" y="510003"/>
            <a:ext cx="13099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Ю</a:t>
            </a:r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EE223655-DA53-4097-AFFB-8C37092E46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6" r="7461"/>
          <a:stretch/>
        </p:blipFill>
        <p:spPr bwMode="auto">
          <a:xfrm>
            <a:off x="3222171" y="1143000"/>
            <a:ext cx="5791200" cy="45720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9EAF7DD-2B0A-4F2C-A814-0DD9BDEB555E}"/>
              </a:ext>
            </a:extLst>
          </p:cNvPr>
          <p:cNvSpPr/>
          <p:nvPr/>
        </p:nvSpPr>
        <p:spPr>
          <a:xfrm>
            <a:off x="6096000" y="2967335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34695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01B55C-69F4-40AB-97CB-ED6938F042A2}"/>
              </a:ext>
            </a:extLst>
          </p:cNvPr>
          <p:cNvSpPr/>
          <p:nvPr/>
        </p:nvSpPr>
        <p:spPr>
          <a:xfrm>
            <a:off x="826413" y="422918"/>
            <a:ext cx="8915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</a:t>
            </a:r>
          </a:p>
        </p:txBody>
      </p:sp>
      <p:pic>
        <p:nvPicPr>
          <p:cNvPr id="29700" name="Picture 4">
            <a:extLst>
              <a:ext uri="{FF2B5EF4-FFF2-40B4-BE49-F238E27FC236}">
                <a16:creationId xmlns:a16="http://schemas.microsoft.com/office/drawing/2014/main" id="{DA3DFD3C-92F0-4D48-9612-6E7B381ECE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77"/>
          <a:stretch/>
        </p:blipFill>
        <p:spPr bwMode="auto">
          <a:xfrm>
            <a:off x="7214179" y="634420"/>
            <a:ext cx="3700564" cy="27163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>
            <a:extLst>
              <a:ext uri="{FF2B5EF4-FFF2-40B4-BE49-F238E27FC236}">
                <a16:creationId xmlns:a16="http://schemas.microsoft.com/office/drawing/2014/main" id="{FCAB59F2-E40F-4949-833A-CBABAED27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179" y="3759195"/>
            <a:ext cx="3700564" cy="250638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>
            <a:extLst>
              <a:ext uri="{FF2B5EF4-FFF2-40B4-BE49-F238E27FC236}">
                <a16:creationId xmlns:a16="http://schemas.microsoft.com/office/drawing/2014/main" id="{5EDDE1D2-0F2F-4CDC-9965-F41577649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72" y="3759195"/>
            <a:ext cx="3818585" cy="254572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>
            <a:extLst>
              <a:ext uri="{FF2B5EF4-FFF2-40B4-BE49-F238E27FC236}">
                <a16:creationId xmlns:a16="http://schemas.microsoft.com/office/drawing/2014/main" id="{E3604A3A-F4C7-4582-98C3-27A7309A08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4740"/>
          <a:stretch/>
        </p:blipFill>
        <p:spPr bwMode="auto">
          <a:xfrm>
            <a:off x="2951772" y="634420"/>
            <a:ext cx="3818585" cy="27163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50AB4FB-AEC0-475C-B09D-A47E72ABFF84}"/>
              </a:ext>
            </a:extLst>
          </p:cNvPr>
          <p:cNvSpPr/>
          <p:nvPr/>
        </p:nvSpPr>
        <p:spPr>
          <a:xfrm>
            <a:off x="3954411" y="1690078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55063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DE70A9-70E6-402D-8EA6-BFCB1A64300A}"/>
              </a:ext>
            </a:extLst>
          </p:cNvPr>
          <p:cNvSpPr/>
          <p:nvPr/>
        </p:nvSpPr>
        <p:spPr>
          <a:xfrm>
            <a:off x="837634" y="43617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17CB3C3-D389-4BE5-8299-064790203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378" y="250753"/>
            <a:ext cx="8322621" cy="642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409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3784F9-EE30-4716-A716-1617FDB9A00B}"/>
              </a:ext>
            </a:extLst>
          </p:cNvPr>
          <p:cNvSpPr/>
          <p:nvPr/>
        </p:nvSpPr>
        <p:spPr>
          <a:xfrm>
            <a:off x="1115888" y="409777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2D06072-7C82-4D27-90F9-7C593374D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39" y="424328"/>
            <a:ext cx="4109318" cy="276094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9A978CE-6B47-4A42-A5EC-C61BD908AB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2"/>
          <a:stretch/>
        </p:blipFill>
        <p:spPr bwMode="auto">
          <a:xfrm>
            <a:off x="7448393" y="422918"/>
            <a:ext cx="4212772" cy="276235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B424FDFE-5D2A-41D2-A89A-D3C46E4A14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6"/>
          <a:stretch/>
        </p:blipFill>
        <p:spPr bwMode="auto">
          <a:xfrm>
            <a:off x="2959139" y="3659363"/>
            <a:ext cx="4109318" cy="27985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7D27CC6-9564-4CCE-A415-F5FD720A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t="11644" r="8416"/>
          <a:stretch/>
        </p:blipFill>
        <p:spPr bwMode="auto">
          <a:xfrm>
            <a:off x="7448393" y="3659363"/>
            <a:ext cx="4212772" cy="27985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08DDC8EE-6299-4F58-9C34-D9188E6D7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8" y="2240579"/>
            <a:ext cx="2051064" cy="136737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F70CB3EC-C26D-4CC2-B52E-043C8B0CEB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61"/>
          <a:stretch/>
        </p:blipFill>
        <p:spPr bwMode="auto">
          <a:xfrm>
            <a:off x="528137" y="3767679"/>
            <a:ext cx="2051065" cy="26805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0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510D3C-7C99-45C7-BD82-73F42F4900D1}"/>
              </a:ext>
            </a:extLst>
          </p:cNvPr>
          <p:cNvSpPr/>
          <p:nvPr/>
        </p:nvSpPr>
        <p:spPr>
          <a:xfrm>
            <a:off x="913776" y="422918"/>
            <a:ext cx="7168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46875B45-3757-4A9B-A0D5-64B9EA6F89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1"/>
          <a:stretch/>
        </p:blipFill>
        <p:spPr bwMode="auto">
          <a:xfrm>
            <a:off x="2134224" y="611604"/>
            <a:ext cx="9144000" cy="586176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47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026DF9-6B46-42B4-99EA-CF49A94F7535}"/>
              </a:ext>
            </a:extLst>
          </p:cNvPr>
          <p:cNvSpPr/>
          <p:nvPr/>
        </p:nvSpPr>
        <p:spPr>
          <a:xfrm>
            <a:off x="1025093" y="819877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44F0AE3-257B-4394-9225-B3CF282D1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41" y="408213"/>
            <a:ext cx="8055430" cy="604157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18D12396-E275-4114-980E-228851E508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53858C12-8258-424D-B9AB-398FE5767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9" t="14835" r="17250" b="1924"/>
          <a:stretch/>
        </p:blipFill>
        <p:spPr bwMode="auto">
          <a:xfrm>
            <a:off x="522515" y="3001887"/>
            <a:ext cx="2351312" cy="21169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5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2CA119-C447-45EE-9773-D2495D5DD3CD}"/>
              </a:ext>
            </a:extLst>
          </p:cNvPr>
          <p:cNvSpPr/>
          <p:nvPr/>
        </p:nvSpPr>
        <p:spPr>
          <a:xfrm>
            <a:off x="750547" y="422918"/>
            <a:ext cx="7857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pic>
        <p:nvPicPr>
          <p:cNvPr id="6148" name="Picture 4" descr="Ельский район на карте">
            <a:extLst>
              <a:ext uri="{FF2B5EF4-FFF2-40B4-BE49-F238E27FC236}">
                <a16:creationId xmlns:a16="http://schemas.microsoft.com/office/drawing/2014/main" id="{C96EF805-3F63-4FE1-99B0-00A75B78A4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2" t="56776" r="9427"/>
          <a:stretch/>
        </p:blipFill>
        <p:spPr bwMode="auto">
          <a:xfrm>
            <a:off x="326092" y="4174606"/>
            <a:ext cx="1689029" cy="134677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Герб">
            <a:extLst>
              <a:ext uri="{FF2B5EF4-FFF2-40B4-BE49-F238E27FC236}">
                <a16:creationId xmlns:a16="http://schemas.microsoft.com/office/drawing/2014/main" id="{39E96C81-C358-41F8-B288-C7BCCB982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9" y="2467018"/>
            <a:ext cx="1021751" cy="123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8C6B825A-4BAD-4B1A-8F55-62E7BA939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913" y="405242"/>
            <a:ext cx="3936858" cy="29526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4ECE4682-322D-4E60-BC16-C5DDAAC7FC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5"/>
          <a:stretch/>
        </p:blipFill>
        <p:spPr bwMode="auto">
          <a:xfrm>
            <a:off x="6817304" y="401751"/>
            <a:ext cx="4852181" cy="29526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79E27626-111D-482A-B2A7-29FF5D9E6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532" y="3737027"/>
            <a:ext cx="3924855" cy="271573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id="{FC6175A7-6669-468F-8DDA-538115D62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5"/>
          <a:stretch/>
        </p:blipFill>
        <p:spPr bwMode="auto">
          <a:xfrm>
            <a:off x="6832798" y="3700165"/>
            <a:ext cx="4836687" cy="27525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507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FEC990-F49B-4BA0-A3E5-B69763689532}"/>
              </a:ext>
            </a:extLst>
          </p:cNvPr>
          <p:cNvSpPr/>
          <p:nvPr/>
        </p:nvSpPr>
        <p:spPr>
          <a:xfrm>
            <a:off x="502607" y="422918"/>
            <a:ext cx="15392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-Ё-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CCBE91C-B6DE-40D5-AC13-5A8CD5EA4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332" y="1138237"/>
            <a:ext cx="85534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BE4E153-985C-4E8C-A902-74204BA97C8C}"/>
              </a:ext>
            </a:extLst>
          </p:cNvPr>
          <p:cNvSpPr/>
          <p:nvPr/>
        </p:nvSpPr>
        <p:spPr>
          <a:xfrm>
            <a:off x="4388726" y="1069248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3322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177</Words>
  <Application>Microsoft Office PowerPoint</Application>
  <PresentationFormat>Широкоэкранный</PresentationFormat>
  <Paragraphs>62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87</cp:revision>
  <dcterms:created xsi:type="dcterms:W3CDTF">2019-11-17T18:17:28Z</dcterms:created>
  <dcterms:modified xsi:type="dcterms:W3CDTF">2019-11-20T03:43:09Z</dcterms:modified>
</cp:coreProperties>
</file>