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5" r:id="rId2"/>
    <p:sldId id="296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90" r:id="rId14"/>
    <p:sldId id="266" r:id="rId15"/>
    <p:sldId id="267" r:id="rId16"/>
    <p:sldId id="268" r:id="rId17"/>
    <p:sldId id="294" r:id="rId18"/>
    <p:sldId id="270" r:id="rId19"/>
    <p:sldId id="271" r:id="rId20"/>
    <p:sldId id="272" r:id="rId21"/>
    <p:sldId id="273" r:id="rId22"/>
    <p:sldId id="292" r:id="rId23"/>
    <p:sldId id="275" r:id="rId24"/>
    <p:sldId id="276" r:id="rId25"/>
    <p:sldId id="293" r:id="rId26"/>
    <p:sldId id="291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97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0F47D-DD7F-4CA2-8E6B-76FA5B4C6549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EDF97D-2AC8-4C93-A51D-4908C4155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09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dirty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DFE75-E82E-48F6-9535-E9EB96A21006}" type="slidenum">
              <a:rPr lang="ru-RU" smtClean="0">
                <a:latin typeface="Arial" charset="0"/>
              </a:rPr>
              <a:pPr/>
              <a:t>2</a:t>
            </a:fld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CCDF1-5CDD-496B-A7E1-83029794E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4A80AA-DAEB-4D17-8A8D-AB5546F225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1E411A-1762-4044-BEC6-92C04518C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4D3B3C-B72F-442D-9B05-8333685D3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E6E025-9787-4123-8018-92C997C19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91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0779C-9F0C-4424-9051-1337BA0BC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2E70E4-428A-4344-A70C-E3F5B9D8D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23D020-D633-4283-AD67-468DA9E21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69FE20-BD8B-45E6-BD92-7034ADB75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35B04D-C359-4604-A926-92483EAC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27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5ED5A2B-B529-477C-B43D-B4CF689913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94BAF8-ACBF-4154-B8E6-7073366D5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1C83A5-397E-43B1-98D1-87FD38E61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120610-E06F-4498-B4A7-EAB3F6023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6ADB50-BE63-4557-AE53-7B86BD207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5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A4890C-EB7A-4C7A-B40F-955B13D5A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1B4CC3-503E-452C-8B9D-CC3452626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EBBF14-24DD-4AA4-BADF-C21F956D0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E0AB0C-95A3-47C6-A106-17999E1A4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BDE29E-B724-4B41-A151-B3471EE9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3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5BE20-C610-46F9-9341-B80A6C9B0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B84CBA-5116-42B4-BCDB-4D876996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A15A79-154E-4096-BA2E-402909C76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60F4BB-C553-4508-A03E-2B4C8D6B8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0AD533-BDF1-4A9F-9721-78A4E4D86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53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6E25C-BC07-480D-BD65-47CACDCE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DD3D9C-544D-467A-8FB4-901D4DFD99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BD9211-1AA7-49D5-BCB8-85D59F032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9FB1CA-BAE2-4357-953E-5714320A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085143-F6A0-4F7B-A7A2-816C13FA4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5485F1-AD52-4EC1-B691-4F2F5786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262460-7781-40BB-B24F-75F6935AC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11B4A3-9C0E-4DD1-93C3-A9CF944E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B4221F-6CD9-4B87-A71D-9C1C44931D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BB0883E-2F4A-456A-B95C-C0FB39F117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A87EE6-FD03-4DCC-BA52-6CFA3EC53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E8D18BE-4BEC-4999-80CA-6C8098DAB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34E1D49-3B37-4CD2-9854-BE3601DD0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E2FFCFF-0053-4030-876C-96BAACBED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9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2FB34-905F-4554-A759-742F20567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C4E429F-86CC-49AB-B2DD-1A3AE3AE6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CDA6CF1-6AAF-4585-9455-5650A5D72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FEAC0C-6FC7-4216-AE92-9271BFE1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39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FCF37FA-7D3F-4144-ABE0-24164FEBA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A260EB-6D5D-4F81-8084-AD510C2E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E5FA5E-033E-4F66-B860-BDB551062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10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963696-2848-4FA8-BE97-EF9350735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9A5922-08DC-4EDB-9DEB-C303B763F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B367BB-911C-45D1-A7D4-C923CCD4D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CD6E64-5ED5-4E50-BF48-E062F788B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9DD9B7-EFF0-46FF-BC11-08D0059A1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DEB8C2-6EBA-48D6-86B3-CB30A8031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34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16C601-6D8C-4F23-94C3-7C3299E6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BD2630-D70A-41BB-950F-134B023113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EF47126-145F-4648-9C2E-42E2170802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234815-4CD9-4209-B1B2-7C20A937F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EC149F-F393-41CE-ACB1-0B376F494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0BA6D8-B35B-44DE-BBB2-D964FAA9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23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FF2A8-9FF4-48DD-9A3D-40D9C9FC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567AB4-A2BF-4D5E-AEA1-6F4142870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1876B5-642B-43BA-AE8A-FC3D2993FC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E632D-D78A-4475-BFCD-85DA608711C6}" type="datetimeFigureOut">
              <a:rPr lang="ru-RU" smtClean="0"/>
              <a:t>20.11.2019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E0CC46-B42E-4256-A62E-FFC3DD165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C343C0-0542-4104-8696-0F54D312B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28742-2BC3-41C3-8338-DF1DEA8BB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3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4.jpeg"/><Relationship Id="rId7" Type="http://schemas.openxmlformats.org/officeDocument/2006/relationships/image" Target="../media/image97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jpeg"/><Relationship Id="rId5" Type="http://schemas.microsoft.com/office/2007/relationships/hdphoto" Target="../media/hdphoto6.wdp"/><Relationship Id="rId4" Type="http://schemas.openxmlformats.org/officeDocument/2006/relationships/image" Target="../media/image9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881314" y="2714625"/>
            <a:ext cx="6929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МУЛЬТИМЕДИЙНЫЙ ТЕСТ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192697" y="928689"/>
            <a:ext cx="100318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Второй этап Республиканской олимпиады по учебному предмету «География»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2019/2020 учебный год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881563" y="3929063"/>
            <a:ext cx="285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10 КЛАСС</a:t>
            </a:r>
          </a:p>
        </p:txBody>
      </p:sp>
    </p:spTree>
  </p:cSld>
  <p:clrMapOvr>
    <a:masterClrMapping/>
  </p:clrMapOvr>
  <p:transition advClick="0" advTm="7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AED7BA-5246-401A-B942-9EB6C1B74559}"/>
              </a:ext>
            </a:extLst>
          </p:cNvPr>
          <p:cNvSpPr/>
          <p:nvPr/>
        </p:nvSpPr>
        <p:spPr>
          <a:xfrm>
            <a:off x="797265" y="422918"/>
            <a:ext cx="12089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Ж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B8E7EF62-5676-45E6-9C73-FC2DC34A4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51" y="2527602"/>
            <a:ext cx="1225022" cy="146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8235AF9D-AF36-4ED4-AB48-35993A6AB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64"/>
          <a:stretch/>
        </p:blipFill>
        <p:spPr bwMode="auto">
          <a:xfrm>
            <a:off x="2946449" y="422918"/>
            <a:ext cx="4122008" cy="26541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FE97F0DE-D51C-49DF-9E44-D83EE9BB3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684" y="394909"/>
            <a:ext cx="4023181" cy="268212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Жлобинский район на карте">
            <a:extLst>
              <a:ext uri="{FF2B5EF4-FFF2-40B4-BE49-F238E27FC236}">
                <a16:creationId xmlns:a16="http://schemas.microsoft.com/office/drawing/2014/main" id="{14C1F903-C049-4CB3-888A-6BE7B8EAC3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92" t="57810" r="9618" b="967"/>
          <a:stretch/>
        </p:blipFill>
        <p:spPr bwMode="auto">
          <a:xfrm>
            <a:off x="302641" y="4299991"/>
            <a:ext cx="2295415" cy="175246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id="{95BFC8E0-3830-406D-A418-3693EA65D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100" y="3428999"/>
            <a:ext cx="4045453" cy="303409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>
            <a:extLst>
              <a:ext uri="{FF2B5EF4-FFF2-40B4-BE49-F238E27FC236}">
                <a16:creationId xmlns:a16="http://schemas.microsoft.com/office/drawing/2014/main" id="{A95360A1-38A5-4561-8A39-63C4CE36E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49" y="3424777"/>
            <a:ext cx="4162489" cy="30383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66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4FDAED-7A15-44B5-A641-B548483782D9}"/>
              </a:ext>
            </a:extLst>
          </p:cNvPr>
          <p:cNvSpPr/>
          <p:nvPr/>
        </p:nvSpPr>
        <p:spPr>
          <a:xfrm>
            <a:off x="883320" y="422918"/>
            <a:ext cx="77777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З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6CF08A4-8A77-4006-A498-A0D727D92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343" y="616403"/>
            <a:ext cx="3783937" cy="251868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B0BBDDAF-240C-4D02-84EB-0A5B504E3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526" y="616403"/>
            <a:ext cx="4477658" cy="251868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91A8F835-08C7-42EE-8B96-3CB6A63D6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527" y="3429000"/>
            <a:ext cx="4477658" cy="287123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FBA93095-BB3D-4893-B70C-FF90414AA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51" y="3459124"/>
            <a:ext cx="5357329" cy="28125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280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F00934-F126-4E5A-810B-E1D7D44B615A}"/>
              </a:ext>
            </a:extLst>
          </p:cNvPr>
          <p:cNvSpPr/>
          <p:nvPr/>
        </p:nvSpPr>
        <p:spPr>
          <a:xfrm>
            <a:off x="570953" y="422916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3AE2F415-A984-47E8-A2CC-ED64EA925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14" y="512120"/>
            <a:ext cx="3947886" cy="29609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12A55E70-D7CD-47CA-A410-AAFCEDA9C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336" y="512119"/>
            <a:ext cx="4737464" cy="29609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8C749E8F-4570-4DA3-AFD5-56EA60C54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14" y="3802705"/>
            <a:ext cx="3947886" cy="26352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C635971E-BAF5-4A6F-A5F1-107544357C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2" r="2385" b="6240"/>
          <a:stretch/>
        </p:blipFill>
        <p:spPr bwMode="auto">
          <a:xfrm>
            <a:off x="6874335" y="3802706"/>
            <a:ext cx="4737464" cy="26368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>
            <a:extLst>
              <a:ext uri="{FF2B5EF4-FFF2-40B4-BE49-F238E27FC236}">
                <a16:creationId xmlns:a16="http://schemas.microsoft.com/office/drawing/2014/main" id="{A6B9A163-928B-4BFF-B708-E9CD8DF7A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260" y="2264229"/>
            <a:ext cx="1576844" cy="166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>
            <a:extLst>
              <a:ext uri="{FF2B5EF4-FFF2-40B4-BE49-F238E27FC236}">
                <a16:creationId xmlns:a16="http://schemas.microsoft.com/office/drawing/2014/main" id="{E36200C3-63E0-4FB0-B1C4-D562269EF6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18" b="9449"/>
          <a:stretch/>
        </p:blipFill>
        <p:spPr bwMode="auto">
          <a:xfrm>
            <a:off x="176184" y="4530461"/>
            <a:ext cx="1876425" cy="11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240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3A9BAD-0DC7-4059-9F5D-F6E5BBA39DA3}"/>
              </a:ext>
            </a:extLst>
          </p:cNvPr>
          <p:cNvSpPr/>
          <p:nvPr/>
        </p:nvSpPr>
        <p:spPr>
          <a:xfrm>
            <a:off x="721256" y="442034"/>
            <a:ext cx="98777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Й</a:t>
            </a: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8F9CE220-2FB7-443E-BBC8-FB943740CB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81"/>
          <a:stretch/>
        </p:blipFill>
        <p:spPr bwMode="auto">
          <a:xfrm>
            <a:off x="2365452" y="422919"/>
            <a:ext cx="3951246" cy="262618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674CADAB-2EAE-4232-8A64-9AB55546C7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" t="1" r="4295" b="3161"/>
          <a:stretch/>
        </p:blipFill>
        <p:spPr bwMode="auto">
          <a:xfrm>
            <a:off x="6912921" y="442034"/>
            <a:ext cx="4451766" cy="260706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>
            <a:extLst>
              <a:ext uri="{FF2B5EF4-FFF2-40B4-BE49-F238E27FC236}">
                <a16:creationId xmlns:a16="http://schemas.microsoft.com/office/drawing/2014/main" id="{12425F3E-7E0A-4A30-A00A-09FA93807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921" y="3430839"/>
            <a:ext cx="4451766" cy="29615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>
            <a:extLst>
              <a:ext uri="{FF2B5EF4-FFF2-40B4-BE49-F238E27FC236}">
                <a16:creationId xmlns:a16="http://schemas.microsoft.com/office/drawing/2014/main" id="{3177E710-B414-41FC-8EAB-B32601D0F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452" y="3429000"/>
            <a:ext cx="3951247" cy="296343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>
            <a:extLst>
              <a:ext uri="{FF2B5EF4-FFF2-40B4-BE49-F238E27FC236}">
                <a16:creationId xmlns:a16="http://schemas.microsoft.com/office/drawing/2014/main" id="{BBF092C3-D422-4232-B3A7-2AEC7256B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4" y="2599160"/>
            <a:ext cx="1349829" cy="8998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>
            <a:extLst>
              <a:ext uri="{FF2B5EF4-FFF2-40B4-BE49-F238E27FC236}">
                <a16:creationId xmlns:a16="http://schemas.microsoft.com/office/drawing/2014/main" id="{9FA4C827-D365-4371-8051-393E8240A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89" y="4221433"/>
            <a:ext cx="1780330" cy="104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641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529242E-5A3F-40B4-8850-8C07514CAF2E}"/>
              </a:ext>
            </a:extLst>
          </p:cNvPr>
          <p:cNvSpPr/>
          <p:nvPr/>
        </p:nvSpPr>
        <p:spPr>
          <a:xfrm>
            <a:off x="833626" y="422918"/>
            <a:ext cx="8771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AD2F63D0-4DCD-4E5C-93D3-3CB6E9E99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026" y="486077"/>
            <a:ext cx="4119789" cy="274652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8FC65E30-7706-4553-B9AC-36522DE61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84" y="486077"/>
            <a:ext cx="4054759" cy="271668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4FEF2C60-3A9C-4425-9DCB-48B2D4E4F5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" t="1974" r="4506" b="7979"/>
          <a:stretch/>
        </p:blipFill>
        <p:spPr bwMode="auto">
          <a:xfrm>
            <a:off x="2372197" y="3605059"/>
            <a:ext cx="4140618" cy="28026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>
            <a:extLst>
              <a:ext uri="{FF2B5EF4-FFF2-40B4-BE49-F238E27FC236}">
                <a16:creationId xmlns:a16="http://schemas.microsoft.com/office/drawing/2014/main" id="{B91F111D-2C8E-4B42-B7CE-114C24E608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2" t="2023" r="13936" b="11147"/>
          <a:stretch/>
        </p:blipFill>
        <p:spPr bwMode="auto">
          <a:xfrm>
            <a:off x="6945083" y="3605058"/>
            <a:ext cx="4063134" cy="28026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960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5EAB971-16CD-4E7D-AA87-4A6D5074AA73}"/>
              </a:ext>
            </a:extLst>
          </p:cNvPr>
          <p:cNvSpPr/>
          <p:nvPr/>
        </p:nvSpPr>
        <p:spPr>
          <a:xfrm>
            <a:off x="509347" y="2193661"/>
            <a:ext cx="9589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99D54285-914F-483B-BA43-31DC704CDB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" t="4206" r="4286" b="2453"/>
          <a:stretch/>
        </p:blipFill>
        <p:spPr bwMode="auto">
          <a:xfrm>
            <a:off x="2143777" y="1501253"/>
            <a:ext cx="2545312" cy="360676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7F03A283-30A5-4029-AE7B-FE87DE11E8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" t="669" r="1217" b="20115"/>
          <a:stretch/>
        </p:blipFill>
        <p:spPr bwMode="auto">
          <a:xfrm>
            <a:off x="5081199" y="1501253"/>
            <a:ext cx="6787495" cy="360676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30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0E4585C-9FB0-4D99-8B74-CDFFA75F7F7C}"/>
              </a:ext>
            </a:extLst>
          </p:cNvPr>
          <p:cNvSpPr/>
          <p:nvPr/>
        </p:nvSpPr>
        <p:spPr>
          <a:xfrm>
            <a:off x="642068" y="422918"/>
            <a:ext cx="12602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E2FD35EB-BE10-4331-B164-A446AFDAB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257" y="1381125"/>
            <a:ext cx="7620000" cy="40957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172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F9CC80-A0B9-4C4C-B485-3BF832FF12E4}"/>
              </a:ext>
            </a:extLst>
          </p:cNvPr>
          <p:cNvSpPr/>
          <p:nvPr/>
        </p:nvSpPr>
        <p:spPr>
          <a:xfrm>
            <a:off x="5406690" y="434371"/>
            <a:ext cx="9621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B70F44BA-6A5D-49F6-BDD4-45C14DE76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86" y="2223312"/>
            <a:ext cx="6190569" cy="34154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7C8247CA-228D-428E-9A9A-39F88F1D8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790" y="2223312"/>
            <a:ext cx="4512810" cy="341548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275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B178A3-2C88-4011-BA53-D70F9ABF7FE5}"/>
              </a:ext>
            </a:extLst>
          </p:cNvPr>
          <p:cNvSpPr/>
          <p:nvPr/>
        </p:nvSpPr>
        <p:spPr>
          <a:xfrm>
            <a:off x="763896" y="422918"/>
            <a:ext cx="10166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D29CCD62-F517-4340-A235-D413612C7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981" y="422918"/>
            <a:ext cx="8839200" cy="412726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A3254FFC-D3BE-47D3-8342-F5858C650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96" y="3135037"/>
            <a:ext cx="1041702" cy="141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>
            <a:extLst>
              <a:ext uri="{FF2B5EF4-FFF2-40B4-BE49-F238E27FC236}">
                <a16:creationId xmlns:a16="http://schemas.microsoft.com/office/drawing/2014/main" id="{C03C7BB0-7AA0-4568-A6A7-6DD28195E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963" y="4845535"/>
            <a:ext cx="2650218" cy="17171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>
            <a:extLst>
              <a:ext uri="{FF2B5EF4-FFF2-40B4-BE49-F238E27FC236}">
                <a16:creationId xmlns:a16="http://schemas.microsoft.com/office/drawing/2014/main" id="{8CF7C220-8CD6-4B62-BCC2-80D26B923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589" y="4845535"/>
            <a:ext cx="3052640" cy="171711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>
            <a:extLst>
              <a:ext uri="{FF2B5EF4-FFF2-40B4-BE49-F238E27FC236}">
                <a16:creationId xmlns:a16="http://schemas.microsoft.com/office/drawing/2014/main" id="{99EFF57D-AD3A-48E5-B560-1F7FEAFA5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56" y="4845535"/>
            <a:ext cx="2289480" cy="171711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414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F00643-FB12-41C6-A025-91EB9BE40579}"/>
              </a:ext>
            </a:extLst>
          </p:cNvPr>
          <p:cNvSpPr/>
          <p:nvPr/>
        </p:nvSpPr>
        <p:spPr>
          <a:xfrm>
            <a:off x="5262348" y="176175"/>
            <a:ext cx="9605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A764044A-C481-4048-AC59-1A127A8947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17"/>
          <a:stretch/>
        </p:blipFill>
        <p:spPr bwMode="auto">
          <a:xfrm>
            <a:off x="791947" y="1744410"/>
            <a:ext cx="3241964" cy="459548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>
            <a:extLst>
              <a:ext uri="{FF2B5EF4-FFF2-40B4-BE49-F238E27FC236}">
                <a16:creationId xmlns:a16="http://schemas.microsoft.com/office/drawing/2014/main" id="{6FF46D4A-467F-4A39-9AA8-F03A537CD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409" y="1745835"/>
            <a:ext cx="6912644" cy="45969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58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9357" y="357187"/>
            <a:ext cx="11012555" cy="600385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Уважаемый участник олимпиады! </a:t>
            </a:r>
          </a:p>
          <a:p>
            <a:pPr algn="ctr" eaLnBrk="1" hangingPunct="1"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Мультимедийный тест состоит из 33 вопросов и составлен в виде географической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медиаазбуки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Вместо порядковых номеров вопросов на слайдах буквы от «А» до «Я». Ответы должны состоять из одного слова, начинающегося с соответствующей буквы, за исключением букв -Ё-, -Ъ-, -Ы-, -Ь-, которые будут в середине слова.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buFontTx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ЖЕЛАЕМ ВАМ УДАЧИ!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04CE1E-078D-40EA-A693-ACAF2495EB77}"/>
              </a:ext>
            </a:extLst>
          </p:cNvPr>
          <p:cNvSpPr/>
          <p:nvPr/>
        </p:nvSpPr>
        <p:spPr>
          <a:xfrm>
            <a:off x="5407974" y="161661"/>
            <a:ext cx="8402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1F4FA387-CBEC-4B9E-917A-D603BF8BA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269" y="1870215"/>
            <a:ext cx="5238600" cy="393549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>
            <a:extLst>
              <a:ext uri="{FF2B5EF4-FFF2-40B4-BE49-F238E27FC236}">
                <a16:creationId xmlns:a16="http://schemas.microsoft.com/office/drawing/2014/main" id="{D29F95AD-1F5E-41B2-8301-AADC8AC66D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56" r="13768"/>
          <a:stretch/>
        </p:blipFill>
        <p:spPr bwMode="auto">
          <a:xfrm>
            <a:off x="852061" y="1870215"/>
            <a:ext cx="4917499" cy="39354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06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5DD368-DA2B-4089-AAC7-699BAF405907}"/>
              </a:ext>
            </a:extLst>
          </p:cNvPr>
          <p:cNvSpPr/>
          <p:nvPr/>
        </p:nvSpPr>
        <p:spPr>
          <a:xfrm>
            <a:off x="1071379" y="672536"/>
            <a:ext cx="8370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799BD7E-6DD4-4FAF-967C-60AD344439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1693" r="1323" b="37143"/>
          <a:stretch/>
        </p:blipFill>
        <p:spPr bwMode="auto">
          <a:xfrm>
            <a:off x="6543417" y="580049"/>
            <a:ext cx="4785144" cy="332429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BE02FA09-F5C1-4973-A218-DAB00BC6AD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0" t="14445" r="9431" b="14074"/>
          <a:stretch/>
        </p:blipFill>
        <p:spPr bwMode="auto">
          <a:xfrm>
            <a:off x="3205706" y="580049"/>
            <a:ext cx="2762640" cy="332429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E4EFDF04-E86B-49F5-92D6-43F18D4E5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53" y="3232535"/>
            <a:ext cx="2097600" cy="30842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7F0E5B05-CE3E-408B-9988-442493776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417" y="4236324"/>
            <a:ext cx="4785144" cy="20804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D0141E62-4944-4A03-AF34-A1891FDE8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667" y="4236324"/>
            <a:ext cx="2773996" cy="208049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7349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086EA6-2223-4AC1-8DC8-DBAC2E46AF70}"/>
              </a:ext>
            </a:extLst>
          </p:cNvPr>
          <p:cNvSpPr/>
          <p:nvPr/>
        </p:nvSpPr>
        <p:spPr>
          <a:xfrm>
            <a:off x="536202" y="408404"/>
            <a:ext cx="7938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198861C-FB5B-4659-B596-86A887FD3C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" b="4296"/>
          <a:stretch/>
        </p:blipFill>
        <p:spPr bwMode="auto">
          <a:xfrm>
            <a:off x="1876425" y="303026"/>
            <a:ext cx="4648321" cy="281666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33117BA7-6FE0-4465-BA43-7971545A2E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5"/>
          <a:stretch/>
        </p:blipFill>
        <p:spPr bwMode="auto">
          <a:xfrm>
            <a:off x="6823769" y="303025"/>
            <a:ext cx="4692671" cy="281666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AF22C55C-5D1F-4000-8503-A2EC3BA21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769" y="3416977"/>
            <a:ext cx="4692671" cy="31124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7255E2AE-E35A-4C7F-B5DE-A19D05C04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199" y="3391399"/>
            <a:ext cx="4671545" cy="316357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710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B158C4-2BF5-47FE-ACAC-8706AF27CE6D}"/>
              </a:ext>
            </a:extLst>
          </p:cNvPr>
          <p:cNvSpPr/>
          <p:nvPr/>
        </p:nvSpPr>
        <p:spPr>
          <a:xfrm>
            <a:off x="944844" y="457022"/>
            <a:ext cx="8579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0FE59A58-BE86-429D-AB4B-3336A1D39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057" y="411475"/>
            <a:ext cx="4034699" cy="302602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>
            <a:extLst>
              <a:ext uri="{FF2B5EF4-FFF2-40B4-BE49-F238E27FC236}">
                <a16:creationId xmlns:a16="http://schemas.microsoft.com/office/drawing/2014/main" id="{AAFA27D1-3404-48BA-87F1-88BC487AF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194" y="3755380"/>
            <a:ext cx="4034700" cy="26911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>
            <a:extLst>
              <a:ext uri="{FF2B5EF4-FFF2-40B4-BE49-F238E27FC236}">
                <a16:creationId xmlns:a16="http://schemas.microsoft.com/office/drawing/2014/main" id="{226E3020-07AF-4CDF-AB6D-B367ED350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9"/>
          <a:stretch/>
        </p:blipFill>
        <p:spPr bwMode="auto">
          <a:xfrm>
            <a:off x="7314056" y="3743937"/>
            <a:ext cx="4034699" cy="27025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>
            <a:extLst>
              <a:ext uri="{FF2B5EF4-FFF2-40B4-BE49-F238E27FC236}">
                <a16:creationId xmlns:a16="http://schemas.microsoft.com/office/drawing/2014/main" id="{E9F7B5FD-C7BF-4F9B-87B7-ECF19C2C3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194" y="422918"/>
            <a:ext cx="4034700" cy="302497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>
            <a:extLst>
              <a:ext uri="{FF2B5EF4-FFF2-40B4-BE49-F238E27FC236}">
                <a16:creationId xmlns:a16="http://schemas.microsoft.com/office/drawing/2014/main" id="{FAEE4D8F-0C89-433E-9D5B-533BF34E7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19" y="2026682"/>
            <a:ext cx="1266372" cy="167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4" name="Picture 14">
            <a:extLst>
              <a:ext uri="{FF2B5EF4-FFF2-40B4-BE49-F238E27FC236}">
                <a16:creationId xmlns:a16="http://schemas.microsoft.com/office/drawing/2014/main" id="{E0B277D4-BD5F-467B-8BF6-A75F9FAA6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41" y="4151087"/>
            <a:ext cx="1399191" cy="153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0428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A2BC2E-67C8-4618-8128-247F2D58E814}"/>
              </a:ext>
            </a:extLst>
          </p:cNvPr>
          <p:cNvSpPr/>
          <p:nvPr/>
        </p:nvSpPr>
        <p:spPr>
          <a:xfrm>
            <a:off x="623105" y="424243"/>
            <a:ext cx="10759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</a:t>
            </a: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DE517EE5-146B-4E45-8274-C9A3187FF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306" y="519492"/>
            <a:ext cx="4127498" cy="275166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4D7BEDFA-6E1E-42C8-9286-0F643F1A88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442" y="519492"/>
            <a:ext cx="4127500" cy="275166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>
            <a:extLst>
              <a:ext uri="{FF2B5EF4-FFF2-40B4-BE49-F238E27FC236}">
                <a16:creationId xmlns:a16="http://schemas.microsoft.com/office/drawing/2014/main" id="{6D076623-7335-4FFA-9150-C26305256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72" y="3586841"/>
            <a:ext cx="4127501" cy="275166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>
            <a:extLst>
              <a:ext uri="{FF2B5EF4-FFF2-40B4-BE49-F238E27FC236}">
                <a16:creationId xmlns:a16="http://schemas.microsoft.com/office/drawing/2014/main" id="{CCC2ADEB-4374-45FF-AADF-E10231A041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0"/>
          <a:stretch/>
        </p:blipFill>
        <p:spPr bwMode="auto">
          <a:xfrm>
            <a:off x="6990442" y="3586841"/>
            <a:ext cx="4127500" cy="275166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>
            <a:extLst>
              <a:ext uri="{FF2B5EF4-FFF2-40B4-BE49-F238E27FC236}">
                <a16:creationId xmlns:a16="http://schemas.microsoft.com/office/drawing/2014/main" id="{8BD46502-9FD7-487F-95B1-B7DBD3371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05" y="2099126"/>
            <a:ext cx="1075937" cy="134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>
            <a:extLst>
              <a:ext uri="{FF2B5EF4-FFF2-40B4-BE49-F238E27FC236}">
                <a16:creationId xmlns:a16="http://schemas.microsoft.com/office/drawing/2014/main" id="{99A38317-07F6-4B27-9880-578DE8C52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25" y="3875314"/>
            <a:ext cx="1216086" cy="222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190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707ED8-51D0-4295-A4A9-0E3D87C8D677}"/>
              </a:ext>
            </a:extLst>
          </p:cNvPr>
          <p:cNvSpPr/>
          <p:nvPr/>
        </p:nvSpPr>
        <p:spPr>
          <a:xfrm>
            <a:off x="547364" y="396703"/>
            <a:ext cx="8627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</a:t>
            </a: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DD14105A-30FF-4C4A-A7DB-D6C83A3CC4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1"/>
          <a:stretch/>
        </p:blipFill>
        <p:spPr bwMode="auto">
          <a:xfrm>
            <a:off x="7067517" y="3522438"/>
            <a:ext cx="4384592" cy="293885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83CFD102-F12D-4389-8792-201B015E4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381" y="396703"/>
            <a:ext cx="4426857" cy="276678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>
            <a:extLst>
              <a:ext uri="{FF2B5EF4-FFF2-40B4-BE49-F238E27FC236}">
                <a16:creationId xmlns:a16="http://schemas.microsoft.com/office/drawing/2014/main" id="{2DAF8D50-B15F-4091-8FC0-231A07D4F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654"/>
          <a:stretch/>
        </p:blipFill>
        <p:spPr bwMode="auto">
          <a:xfrm>
            <a:off x="7067518" y="356952"/>
            <a:ext cx="4384592" cy="280653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>
            <a:extLst>
              <a:ext uri="{FF2B5EF4-FFF2-40B4-BE49-F238E27FC236}">
                <a16:creationId xmlns:a16="http://schemas.microsoft.com/office/drawing/2014/main" id="{D52CD193-D580-4007-9D54-A89C3956E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645" y="3538235"/>
            <a:ext cx="4384593" cy="292306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3E9EA2D7-FD59-4E14-962A-E4BD5252D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0" y="2049820"/>
            <a:ext cx="1046644" cy="138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E7A79B-E3D9-4CEE-8478-4566BB757E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8"/>
          <a:stretch/>
        </p:blipFill>
        <p:spPr bwMode="auto">
          <a:xfrm>
            <a:off x="118366" y="4134358"/>
            <a:ext cx="1720731" cy="173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1990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D57A5B-5650-4543-8381-3AEFB6A3B8FF}"/>
              </a:ext>
            </a:extLst>
          </p:cNvPr>
          <p:cNvSpPr/>
          <p:nvPr/>
        </p:nvSpPr>
        <p:spPr>
          <a:xfrm>
            <a:off x="775116" y="422918"/>
            <a:ext cx="9941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</a:t>
            </a:r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6461891F-0C9C-4B16-8874-5B81EE3E1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455" y="877660"/>
            <a:ext cx="9071429" cy="510267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964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3C3C66-31D6-46F4-AD21-F12641DA3870}"/>
              </a:ext>
            </a:extLst>
          </p:cNvPr>
          <p:cNvSpPr/>
          <p:nvPr/>
        </p:nvSpPr>
        <p:spPr>
          <a:xfrm>
            <a:off x="684476" y="467178"/>
            <a:ext cx="8851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</a:t>
            </a: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7D6CFD7A-DF24-4E79-8B1B-11FF4EBDC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627" y="467178"/>
            <a:ext cx="9477829" cy="59236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6212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E389AB-BDDB-4F59-8B59-8191721F16A9}"/>
              </a:ext>
            </a:extLst>
          </p:cNvPr>
          <p:cNvSpPr/>
          <p:nvPr/>
        </p:nvSpPr>
        <p:spPr>
          <a:xfrm>
            <a:off x="482498" y="379375"/>
            <a:ext cx="12891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Ш</a:t>
            </a: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927455B7-F2C9-470F-B4FD-355986F1BF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"/>
          <a:stretch/>
        </p:blipFill>
        <p:spPr bwMode="auto">
          <a:xfrm>
            <a:off x="2222254" y="379375"/>
            <a:ext cx="9487248" cy="611357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073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4855C9-E3D3-4C22-A110-FE720433A7B5}"/>
              </a:ext>
            </a:extLst>
          </p:cNvPr>
          <p:cNvSpPr/>
          <p:nvPr/>
        </p:nvSpPr>
        <p:spPr>
          <a:xfrm>
            <a:off x="609206" y="422918"/>
            <a:ext cx="13260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Щ</a:t>
            </a: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127F177A-D59D-41C7-8463-916D0E385B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77"/>
          <a:stretch/>
        </p:blipFill>
        <p:spPr bwMode="auto">
          <a:xfrm>
            <a:off x="2264229" y="1027916"/>
            <a:ext cx="9144000" cy="480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8FA4319-DA3A-4459-BB77-CD26954D866A}"/>
              </a:ext>
            </a:extLst>
          </p:cNvPr>
          <p:cNvSpPr/>
          <p:nvPr/>
        </p:nvSpPr>
        <p:spPr>
          <a:xfrm>
            <a:off x="9541303" y="284418"/>
            <a:ext cx="511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45461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8CD39F-DAA0-4754-82D0-0510CCB7ECFB}"/>
              </a:ext>
            </a:extLst>
          </p:cNvPr>
          <p:cNvSpPr/>
          <p:nvPr/>
        </p:nvSpPr>
        <p:spPr>
          <a:xfrm>
            <a:off x="436015" y="480454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E48605-7F3D-4472-90FB-15C2306E2E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0"/>
          <a:stretch/>
        </p:blipFill>
        <p:spPr bwMode="auto">
          <a:xfrm>
            <a:off x="1943766" y="376858"/>
            <a:ext cx="4428092" cy="289482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9933499-25A7-4335-A25D-9C14A3F1F8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1"/>
          <a:stretch/>
        </p:blipFill>
        <p:spPr bwMode="auto">
          <a:xfrm>
            <a:off x="6839748" y="376858"/>
            <a:ext cx="4779208" cy="289043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A448DE0-5CAA-47A4-8719-8F495EFFDF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51"/>
          <a:stretch/>
        </p:blipFill>
        <p:spPr bwMode="auto">
          <a:xfrm>
            <a:off x="1943764" y="3586323"/>
            <a:ext cx="4428091" cy="28909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6C4B0F8-C419-43D6-B610-5871259422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61"/>
          <a:stretch/>
        </p:blipFill>
        <p:spPr bwMode="auto">
          <a:xfrm>
            <a:off x="6839748" y="3586843"/>
            <a:ext cx="4779208" cy="289043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68690F-6A0E-4BF3-AD72-ABB7B8A380A5}"/>
              </a:ext>
            </a:extLst>
          </p:cNvPr>
          <p:cNvSpPr/>
          <p:nvPr/>
        </p:nvSpPr>
        <p:spPr>
          <a:xfrm>
            <a:off x="3643902" y="2343961"/>
            <a:ext cx="1391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85%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8A2631F-6073-48B6-8887-7C26A578978C}"/>
              </a:ext>
            </a:extLst>
          </p:cNvPr>
          <p:cNvSpPr/>
          <p:nvPr/>
        </p:nvSpPr>
        <p:spPr>
          <a:xfrm>
            <a:off x="8848631" y="5572829"/>
            <a:ext cx="1040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5%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7351978-FD85-40E6-89A6-8F9FA5DA9295}"/>
              </a:ext>
            </a:extLst>
          </p:cNvPr>
          <p:cNvSpPr/>
          <p:nvPr/>
        </p:nvSpPr>
        <p:spPr>
          <a:xfrm>
            <a:off x="8673102" y="2353403"/>
            <a:ext cx="1391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30%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1AB9021-31DC-41DE-A4A6-2D0DCACBE7FF}"/>
              </a:ext>
            </a:extLst>
          </p:cNvPr>
          <p:cNvSpPr/>
          <p:nvPr/>
        </p:nvSpPr>
        <p:spPr>
          <a:xfrm>
            <a:off x="3602528" y="5572829"/>
            <a:ext cx="1391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26%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5699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E3DA34-020A-4659-8947-FD58E7B40E85}"/>
              </a:ext>
            </a:extLst>
          </p:cNvPr>
          <p:cNvSpPr/>
          <p:nvPr/>
        </p:nvSpPr>
        <p:spPr>
          <a:xfrm>
            <a:off x="409633" y="422918"/>
            <a:ext cx="17251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-Ъ-</a:t>
            </a:r>
          </a:p>
        </p:txBody>
      </p:sp>
      <p:pic>
        <p:nvPicPr>
          <p:cNvPr id="31746" name="Picture 2">
            <a:extLst>
              <a:ext uri="{FF2B5EF4-FFF2-40B4-BE49-F238E27FC236}">
                <a16:creationId xmlns:a16="http://schemas.microsoft.com/office/drawing/2014/main" id="{B908730D-C404-40E7-ABE2-1A5A25CD7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114" y="3281669"/>
            <a:ext cx="2135329" cy="135904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>
            <a:extLst>
              <a:ext uri="{FF2B5EF4-FFF2-40B4-BE49-F238E27FC236}">
                <a16:creationId xmlns:a16="http://schemas.microsoft.com/office/drawing/2014/main" id="{822125EC-9733-4A1C-A15E-CBF9736D8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872" y="1528989"/>
            <a:ext cx="5895790" cy="380002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82AC7F-A110-4771-8DD7-C1C0E137EB95}"/>
              </a:ext>
            </a:extLst>
          </p:cNvPr>
          <p:cNvSpPr/>
          <p:nvPr/>
        </p:nvSpPr>
        <p:spPr>
          <a:xfrm>
            <a:off x="1900504" y="4640717"/>
            <a:ext cx="1614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1961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0FB222-FD5B-42E3-9CB9-7FA3C0222000}"/>
              </a:ext>
            </a:extLst>
          </p:cNvPr>
          <p:cNvSpPr/>
          <p:nvPr/>
        </p:nvSpPr>
        <p:spPr>
          <a:xfrm>
            <a:off x="7609286" y="5329010"/>
            <a:ext cx="1614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2013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24244B4-DFA6-42A7-884F-4B276B372B03}"/>
              </a:ext>
            </a:extLst>
          </p:cNvPr>
          <p:cNvSpPr/>
          <p:nvPr/>
        </p:nvSpPr>
        <p:spPr>
          <a:xfrm>
            <a:off x="2120116" y="2358339"/>
            <a:ext cx="1175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27т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C56C83F-B641-4535-9322-0F73252CA94F}"/>
              </a:ext>
            </a:extLst>
          </p:cNvPr>
          <p:cNvSpPr/>
          <p:nvPr/>
        </p:nvSpPr>
        <p:spPr>
          <a:xfrm>
            <a:off x="7691039" y="746083"/>
            <a:ext cx="15327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450т</a:t>
            </a:r>
          </a:p>
        </p:txBody>
      </p:sp>
    </p:spTree>
    <p:extLst>
      <p:ext uri="{BB962C8B-B14F-4D97-AF65-F5344CB8AC3E}">
        <p14:creationId xmlns:p14="http://schemas.microsoft.com/office/powerpoint/2010/main" val="3459918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25AD18-2BD6-49C6-99BA-1C57B286246E}"/>
              </a:ext>
            </a:extLst>
          </p:cNvPr>
          <p:cNvSpPr/>
          <p:nvPr/>
        </p:nvSpPr>
        <p:spPr>
          <a:xfrm>
            <a:off x="311850" y="2338803"/>
            <a:ext cx="19207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-Ы-</a:t>
            </a:r>
          </a:p>
        </p:txBody>
      </p:sp>
      <p:pic>
        <p:nvPicPr>
          <p:cNvPr id="29700" name="Picture 4">
            <a:extLst>
              <a:ext uri="{FF2B5EF4-FFF2-40B4-BE49-F238E27FC236}">
                <a16:creationId xmlns:a16="http://schemas.microsoft.com/office/drawing/2014/main" id="{CC3F9F93-7105-487F-9A1A-DAF27F5E0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441" y="539122"/>
            <a:ext cx="8673646" cy="577975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371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087FC7-4F99-44D2-B0FE-BA1B8D4A6B13}"/>
              </a:ext>
            </a:extLst>
          </p:cNvPr>
          <p:cNvSpPr/>
          <p:nvPr/>
        </p:nvSpPr>
        <p:spPr>
          <a:xfrm>
            <a:off x="1040476" y="464455"/>
            <a:ext cx="16193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-Ь-</a:t>
            </a:r>
          </a:p>
        </p:txBody>
      </p:sp>
      <p:pic>
        <p:nvPicPr>
          <p:cNvPr id="30722" name="Picture 2">
            <a:extLst>
              <a:ext uri="{FF2B5EF4-FFF2-40B4-BE49-F238E27FC236}">
                <a16:creationId xmlns:a16="http://schemas.microsoft.com/office/drawing/2014/main" id="{06940A5B-DFEE-4C9D-8F36-8565044EC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60" y="464455"/>
            <a:ext cx="3735999" cy="279037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>
            <a:extLst>
              <a:ext uri="{FF2B5EF4-FFF2-40B4-BE49-F238E27FC236}">
                <a16:creationId xmlns:a16="http://schemas.microsoft.com/office/drawing/2014/main" id="{743CC740-899E-403F-A729-059AD7E7E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4"/>
          <a:stretch/>
        </p:blipFill>
        <p:spPr bwMode="auto">
          <a:xfrm>
            <a:off x="3725625" y="464455"/>
            <a:ext cx="3435223" cy="27903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>
            <a:extLst>
              <a:ext uri="{FF2B5EF4-FFF2-40B4-BE49-F238E27FC236}">
                <a16:creationId xmlns:a16="http://schemas.microsoft.com/office/drawing/2014/main" id="{F88B176C-3A88-4E08-9F69-D7B9DA74C4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8"/>
          <a:stretch/>
        </p:blipFill>
        <p:spPr bwMode="auto">
          <a:xfrm>
            <a:off x="7637960" y="3747813"/>
            <a:ext cx="3735999" cy="257916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>
            <a:extLst>
              <a:ext uri="{FF2B5EF4-FFF2-40B4-BE49-F238E27FC236}">
                <a16:creationId xmlns:a16="http://schemas.microsoft.com/office/drawing/2014/main" id="{92944D7D-E0DD-441C-8168-FFF462A4E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967" y="3747813"/>
            <a:ext cx="3438881" cy="257916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0" name="Picture 10">
            <a:extLst>
              <a:ext uri="{FF2B5EF4-FFF2-40B4-BE49-F238E27FC236}">
                <a16:creationId xmlns:a16="http://schemas.microsoft.com/office/drawing/2014/main" id="{289AA023-FB7C-4148-A4A0-15D92628B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99" y="2034115"/>
            <a:ext cx="1491707" cy="122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2" name="Picture 12">
            <a:extLst>
              <a:ext uri="{FF2B5EF4-FFF2-40B4-BE49-F238E27FC236}">
                <a16:creationId xmlns:a16="http://schemas.microsoft.com/office/drawing/2014/main" id="{2DA667CC-32F8-486D-932E-310E40011A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4" r="1588" b="9418"/>
          <a:stretch/>
        </p:blipFill>
        <p:spPr bwMode="auto">
          <a:xfrm>
            <a:off x="1104299" y="3603173"/>
            <a:ext cx="1455981" cy="299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6355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E242E88-1DED-4F2E-B9ED-FDC231C5B96F}"/>
              </a:ext>
            </a:extLst>
          </p:cNvPr>
          <p:cNvSpPr/>
          <p:nvPr/>
        </p:nvSpPr>
        <p:spPr>
          <a:xfrm>
            <a:off x="1138340" y="698689"/>
            <a:ext cx="84830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Э</a:t>
            </a:r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8BAE62DD-3711-4F06-BEDB-B2F6A1037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28" y="586998"/>
            <a:ext cx="3624943" cy="241662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>
            <a:extLst>
              <a:ext uri="{FF2B5EF4-FFF2-40B4-BE49-F238E27FC236}">
                <a16:creationId xmlns:a16="http://schemas.microsoft.com/office/drawing/2014/main" id="{F55108F4-BFD3-45E9-AAB0-4AA32328A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030" y="586998"/>
            <a:ext cx="3222171" cy="241662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>
            <a:extLst>
              <a:ext uri="{FF2B5EF4-FFF2-40B4-BE49-F238E27FC236}">
                <a16:creationId xmlns:a16="http://schemas.microsoft.com/office/drawing/2014/main" id="{3CDFBA9A-F626-473B-8898-50063F5F8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128" y="3424627"/>
            <a:ext cx="2189843" cy="29388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8" name="Picture 10">
            <a:extLst>
              <a:ext uri="{FF2B5EF4-FFF2-40B4-BE49-F238E27FC236}">
                <a16:creationId xmlns:a16="http://schemas.microsoft.com/office/drawing/2014/main" id="{343E44C9-D05F-412E-A99D-1BAD5BCCC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030" y="3424627"/>
            <a:ext cx="3962399" cy="2971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12">
            <a:extLst>
              <a:ext uri="{FF2B5EF4-FFF2-40B4-BE49-F238E27FC236}">
                <a16:creationId xmlns:a16="http://schemas.microsoft.com/office/drawing/2014/main" id="{F051936F-AA52-49D5-88A1-384BA7A3AA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9" r="11559"/>
          <a:stretch/>
        </p:blipFill>
        <p:spPr bwMode="auto">
          <a:xfrm>
            <a:off x="638628" y="3424627"/>
            <a:ext cx="3180441" cy="293910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28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B5D6BD-0DBC-4100-81B4-EF8542F8AEF7}"/>
              </a:ext>
            </a:extLst>
          </p:cNvPr>
          <p:cNvSpPr/>
          <p:nvPr/>
        </p:nvSpPr>
        <p:spPr>
          <a:xfrm>
            <a:off x="617221" y="422918"/>
            <a:ext cx="13099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Ю</a:t>
            </a:r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DF02BBA2-D64D-40F9-AA86-FD8CD75E8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737" y="337608"/>
            <a:ext cx="8419750" cy="618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6956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01B55C-69F4-40AB-97CB-ED6938F042A2}"/>
              </a:ext>
            </a:extLst>
          </p:cNvPr>
          <p:cNvSpPr/>
          <p:nvPr/>
        </p:nvSpPr>
        <p:spPr>
          <a:xfrm>
            <a:off x="826413" y="422918"/>
            <a:ext cx="8915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7F8715-4CA2-4EF7-A779-8819B4F19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520" y="422148"/>
            <a:ext cx="6918960" cy="601370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3165B59-4150-4A91-ACC6-7C5B3F713AE0}"/>
              </a:ext>
            </a:extLst>
          </p:cNvPr>
          <p:cNvSpPr/>
          <p:nvPr/>
        </p:nvSpPr>
        <p:spPr>
          <a:xfrm>
            <a:off x="4354286" y="4789714"/>
            <a:ext cx="2322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550632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DE70A9-70E6-402D-8EA6-BFCB1A64300A}"/>
              </a:ext>
            </a:extLst>
          </p:cNvPr>
          <p:cNvSpPr/>
          <p:nvPr/>
        </p:nvSpPr>
        <p:spPr>
          <a:xfrm>
            <a:off x="1799853" y="305201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5CFD6BA-0013-4B60-96B2-8D22BBDD6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092" y="436170"/>
            <a:ext cx="6398593" cy="28178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64719CA1-AFF3-4A02-AB10-57E6209001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50"/>
          <a:stretch/>
        </p:blipFill>
        <p:spPr bwMode="auto">
          <a:xfrm>
            <a:off x="4458091" y="3603989"/>
            <a:ext cx="6398593" cy="304841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90DD9E08-E1B8-463E-8BBC-A6541ED25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46" y="2178731"/>
            <a:ext cx="3780565" cy="267344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409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3784F9-EE30-4716-A716-1617FDB9A00B}"/>
              </a:ext>
            </a:extLst>
          </p:cNvPr>
          <p:cNvSpPr/>
          <p:nvPr/>
        </p:nvSpPr>
        <p:spPr>
          <a:xfrm>
            <a:off x="834428" y="422918"/>
            <a:ext cx="8755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2C97E2F-7FC8-4658-B1E7-7B307E14A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422918"/>
            <a:ext cx="4833258" cy="27187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02D94BC7-9C9E-4548-B159-3D090603F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045" y="422918"/>
            <a:ext cx="3798007" cy="271870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34CACAB3-9D13-4865-9659-C0CBEF4486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"/>
          <a:stretch/>
        </p:blipFill>
        <p:spPr bwMode="auto">
          <a:xfrm>
            <a:off x="6929009" y="3493633"/>
            <a:ext cx="4574043" cy="29414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19759B0A-473B-43BA-BE0E-708BC18F7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97" y="2083292"/>
            <a:ext cx="1770743" cy="17707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38ECD24B-1888-48DA-842C-DB2DB57C6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97" y="4345025"/>
            <a:ext cx="1770742" cy="209005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95BB4F8B-8C84-4E42-9A85-5C7D4CAF08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0" r="4308"/>
          <a:stretch/>
        </p:blipFill>
        <p:spPr bwMode="auto">
          <a:xfrm>
            <a:off x="2481942" y="3525393"/>
            <a:ext cx="4049965" cy="290968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006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510D3C-7C99-45C7-BD82-73F42F4900D1}"/>
              </a:ext>
            </a:extLst>
          </p:cNvPr>
          <p:cNvSpPr/>
          <p:nvPr/>
        </p:nvSpPr>
        <p:spPr>
          <a:xfrm>
            <a:off x="913776" y="422918"/>
            <a:ext cx="7168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</a:t>
            </a:r>
          </a:p>
        </p:txBody>
      </p:sp>
      <p:pic>
        <p:nvPicPr>
          <p:cNvPr id="2058" name="Picture 10">
            <a:extLst>
              <a:ext uri="{FF2B5EF4-FFF2-40B4-BE49-F238E27FC236}">
                <a16:creationId xmlns:a16="http://schemas.microsoft.com/office/drawing/2014/main" id="{83136C85-104C-4279-B81C-7D232250B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1" y="234231"/>
            <a:ext cx="5500914" cy="366557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79B20BDC-4FD4-4EB6-8D91-A4AFEFBF4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2" y="4135386"/>
            <a:ext cx="5500913" cy="237226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47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4026DF9-6B46-42B4-99EA-CF49A94F7535}"/>
              </a:ext>
            </a:extLst>
          </p:cNvPr>
          <p:cNvSpPr/>
          <p:nvPr/>
        </p:nvSpPr>
        <p:spPr>
          <a:xfrm>
            <a:off x="892957" y="158597"/>
            <a:ext cx="10134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E037074-ACA8-4AC8-BFF5-8BD58A4BB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474" y="943427"/>
            <a:ext cx="4706894" cy="304800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7156FF3-5C52-4D80-A5C8-0DE6536BD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" t="17545" r="49407" b="3691"/>
          <a:stretch/>
        </p:blipFill>
        <p:spPr bwMode="auto">
          <a:xfrm>
            <a:off x="2859506" y="933874"/>
            <a:ext cx="3616998" cy="30480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DA9438-9D72-4FC0-9CC6-D4F71266A264}"/>
              </a:ext>
            </a:extLst>
          </p:cNvPr>
          <p:cNvSpPr txBox="1"/>
          <p:nvPr/>
        </p:nvSpPr>
        <p:spPr>
          <a:xfrm>
            <a:off x="5123542" y="1992578"/>
            <a:ext cx="32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</a:t>
            </a:r>
            <a:endParaRPr lang="ru-RU" sz="2000" b="1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5BB849D-6647-4449-B996-C77D834B0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48" y="4452732"/>
            <a:ext cx="2348762" cy="156966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189AFEE-4352-4253-9C64-E85EC6D5D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915" y="4469493"/>
            <a:ext cx="1944595" cy="155289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71569E9E-E5F6-483E-991F-EFE335981D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5" b="6943"/>
          <a:stretch/>
        </p:blipFill>
        <p:spPr bwMode="auto">
          <a:xfrm>
            <a:off x="5812936" y="4469493"/>
            <a:ext cx="1856379" cy="155289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97D249ED-3242-40F2-9CF6-44B3AEE9FE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02114" y="4469493"/>
            <a:ext cx="2348762" cy="156040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790080E-59AB-463C-859D-991DD707A5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" r="7943"/>
          <a:stretch/>
        </p:blipFill>
        <p:spPr bwMode="auto">
          <a:xfrm>
            <a:off x="10357110" y="4469493"/>
            <a:ext cx="1340953" cy="15736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B77759EB-A9F2-4D9D-8A90-83889BBEF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23" y="2115283"/>
            <a:ext cx="2039288" cy="187614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657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2CA119-C447-45EE-9773-D2495D5DD3CD}"/>
              </a:ext>
            </a:extLst>
          </p:cNvPr>
          <p:cNvSpPr/>
          <p:nvPr/>
        </p:nvSpPr>
        <p:spPr>
          <a:xfrm>
            <a:off x="757984" y="437432"/>
            <a:ext cx="7857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2D8D69A-50ED-4C8B-8DDE-80DC8DC30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14" y="2178715"/>
            <a:ext cx="1453001" cy="14530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7059A7F-0837-4C2D-B4E8-15825CC8CE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2" b="35587"/>
          <a:stretch/>
        </p:blipFill>
        <p:spPr bwMode="auto">
          <a:xfrm>
            <a:off x="2320082" y="725714"/>
            <a:ext cx="4657625" cy="29060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EE0B969B-4519-445D-A2FB-EE4999EAF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14" y="4043729"/>
            <a:ext cx="4372257" cy="24320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>
            <a:extLst>
              <a:ext uri="{FF2B5EF4-FFF2-40B4-BE49-F238E27FC236}">
                <a16:creationId xmlns:a16="http://schemas.microsoft.com/office/drawing/2014/main" id="{86EEDFF4-BB6E-4B3F-8B7F-705E4FB87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274" y="725714"/>
            <a:ext cx="4359004" cy="29060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>
            <a:extLst>
              <a:ext uri="{FF2B5EF4-FFF2-40B4-BE49-F238E27FC236}">
                <a16:creationId xmlns:a16="http://schemas.microsoft.com/office/drawing/2014/main" id="{DACD5598-4050-415F-8E49-28E8C80F15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9" b="4782"/>
          <a:stretch/>
        </p:blipFill>
        <p:spPr bwMode="auto">
          <a:xfrm>
            <a:off x="5171168" y="4021733"/>
            <a:ext cx="1806539" cy="24286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>
            <a:extLst>
              <a:ext uri="{FF2B5EF4-FFF2-40B4-BE49-F238E27FC236}">
                <a16:creationId xmlns:a16="http://schemas.microsoft.com/office/drawing/2014/main" id="{527C29C7-6E4A-4A66-80A8-B3535361CB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6"/>
          <a:stretch/>
        </p:blipFill>
        <p:spPr bwMode="auto">
          <a:xfrm>
            <a:off x="7369274" y="4021733"/>
            <a:ext cx="4359004" cy="24286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507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0FEC990-F49B-4BA0-A3E5-B69763689532}"/>
              </a:ext>
            </a:extLst>
          </p:cNvPr>
          <p:cNvSpPr/>
          <p:nvPr/>
        </p:nvSpPr>
        <p:spPr>
          <a:xfrm>
            <a:off x="502607" y="422918"/>
            <a:ext cx="15392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-Ё-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718D1B67-E794-4E47-ADD8-92C424E17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493" y="2133260"/>
            <a:ext cx="5223411" cy="34652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935FCB3F-79E0-4D2C-90F7-04DFABECF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562" y="2133259"/>
            <a:ext cx="4620382" cy="346528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322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180</Words>
  <Application>Microsoft Office PowerPoint</Application>
  <PresentationFormat>Широкоэкранный</PresentationFormat>
  <Paragraphs>63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72</cp:revision>
  <dcterms:created xsi:type="dcterms:W3CDTF">2019-11-17T18:17:28Z</dcterms:created>
  <dcterms:modified xsi:type="dcterms:W3CDTF">2019-11-20T03:41:50Z</dcterms:modified>
</cp:coreProperties>
</file>