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4" r:id="rId2"/>
    <p:sldId id="295" r:id="rId3"/>
    <p:sldId id="256" r:id="rId4"/>
    <p:sldId id="257" r:id="rId5"/>
    <p:sldId id="258" r:id="rId6"/>
    <p:sldId id="259" r:id="rId7"/>
    <p:sldId id="260" r:id="rId8"/>
    <p:sldId id="292" r:id="rId9"/>
    <p:sldId id="262" r:id="rId10"/>
    <p:sldId id="263" r:id="rId11"/>
    <p:sldId id="264" r:id="rId12"/>
    <p:sldId id="265" r:id="rId13"/>
    <p:sldId id="290" r:id="rId14"/>
    <p:sldId id="266" r:id="rId15"/>
    <p:sldId id="267" r:id="rId16"/>
    <p:sldId id="268" r:id="rId17"/>
    <p:sldId id="269" r:id="rId18"/>
    <p:sldId id="293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91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9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EB545-EE4C-4C9B-A1BA-9DC6DDEE70AA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AD95F-9840-4322-A8AE-4F0121863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919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dirty="0">
              <a:latin typeface="Arial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DFE75-E82E-48F6-9535-E9EB96A21006}" type="slidenum">
              <a:rPr lang="ru-RU" smtClean="0">
                <a:latin typeface="Arial" charset="0"/>
              </a:rPr>
              <a:pPr/>
              <a:t>2</a:t>
            </a:fld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CCDF1-5CDD-496B-A7E1-83029794E8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4A80AA-DAEB-4D17-8A8D-AB5546F225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1E411A-1762-4044-BEC6-92C04518C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4D3B3C-B72F-442D-9B05-8333685D3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E6E025-9787-4123-8018-92C997C19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91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0779C-9F0C-4424-9051-1337BA0BC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2E70E4-428A-4344-A70C-E3F5B9D8D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23D020-D633-4283-AD67-468DA9E21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69FE20-BD8B-45E6-BD92-7034ADB75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35B04D-C359-4604-A926-92483EAC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27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5ED5A2B-B529-477C-B43D-B4CF689913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94BAF8-ACBF-4154-B8E6-7073366D5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1C83A5-397E-43B1-98D1-87FD38E61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120610-E06F-4498-B4A7-EAB3F6023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6ADB50-BE63-4557-AE53-7B86BD207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85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4890C-EB7A-4C7A-B40F-955B13D5A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1B4CC3-503E-452C-8B9D-CC3452626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EBBF14-24DD-4AA4-BADF-C21F956D0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E0AB0C-95A3-47C6-A106-17999E1A4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BDE29E-B724-4B41-A151-B3471EE9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35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5BE20-C610-46F9-9341-B80A6C9B0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B84CBA-5116-42B4-BCDB-4D876996C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A15A79-154E-4096-BA2E-402909C76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60F4BB-C553-4508-A03E-2B4C8D6B8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0AD533-BDF1-4A9F-9721-78A4E4D86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53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6E25C-BC07-480D-BD65-47CACDCE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DD3D9C-544D-467A-8FB4-901D4DFD99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BD9211-1AA7-49D5-BCB8-85D59F032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9FB1CA-BAE2-4357-953E-5714320A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085143-F6A0-4F7B-A7A2-816C13FA4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5485F1-AD52-4EC1-B691-4F2F57869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262460-7781-40BB-B24F-75F6935AC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11B4A3-9C0E-4DD1-93C3-A9CF944E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B4221F-6CD9-4B87-A71D-9C1C44931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BB0883E-2F4A-456A-B95C-C0FB39F117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A87EE6-FD03-4DCC-BA52-6CFA3EC53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E8D18BE-4BEC-4999-80CA-6C8098DAB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4E1D49-3B37-4CD2-9854-BE3601DD0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E2FFCFF-0053-4030-876C-96BAACBED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9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FB34-905F-4554-A759-742F20567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C4E429F-86CC-49AB-B2DD-1A3AE3AE6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DA6CF1-6AAF-4585-9455-5650A5D72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FEAC0C-6FC7-4216-AE92-9271BFE1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39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FCF37FA-7D3F-4144-ABE0-24164FEBA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A260EB-6D5D-4F81-8084-AD510C2E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E5FA5E-033E-4F66-B860-BDB551062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10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963696-2848-4FA8-BE97-EF9350735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9A5922-08DC-4EDB-9DEB-C303B763F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B367BB-911C-45D1-A7D4-C923CCD4D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CD6E64-5ED5-4E50-BF48-E062F788B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9DD9B7-EFF0-46FF-BC11-08D0059A1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DEB8C2-6EBA-48D6-86B3-CB30A8031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34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16C601-6D8C-4F23-94C3-7C3299E6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8BD2630-D70A-41BB-950F-134B023113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EF47126-145F-4648-9C2E-42E2170802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234815-4CD9-4209-B1B2-7C20A937F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EC149F-F393-41CE-ACB1-0B376F494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0BA6D8-B35B-44DE-BBB2-D964FAA9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23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FF2A8-9FF4-48DD-9A3D-40D9C9FC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567AB4-A2BF-4D5E-AEA1-6F4142870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1876B5-642B-43BA-AE8A-FC3D2993FC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E0CC46-B42E-4256-A62E-FFC3DD165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C343C0-0542-4104-8696-0F54D312B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3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gif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5" Type="http://schemas.openxmlformats.org/officeDocument/2006/relationships/image" Target="../media/image93.png"/><Relationship Id="rId4" Type="http://schemas.openxmlformats.org/officeDocument/2006/relationships/image" Target="../media/image92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2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3" Type="http://schemas.openxmlformats.org/officeDocument/2006/relationships/image" Target="../media/image132.jpeg"/><Relationship Id="rId7" Type="http://schemas.openxmlformats.org/officeDocument/2006/relationships/image" Target="../media/image136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2881314" y="2714625"/>
            <a:ext cx="6929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МУЛЬТИМЕДИЙНЫЙ ТЕСТ</a:t>
            </a: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192697" y="928689"/>
            <a:ext cx="100318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 этап Республиканской олимпиады по учебному предмету «География»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2019/2020 учебный год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881563" y="3929063"/>
            <a:ext cx="285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9 КЛАСС</a:t>
            </a:r>
          </a:p>
        </p:txBody>
      </p:sp>
    </p:spTree>
  </p:cSld>
  <p:clrMapOvr>
    <a:masterClrMapping/>
  </p:clrMapOvr>
  <p:transition advClick="0" advTm="7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AED7BA-5246-401A-B942-9EB6C1B74559}"/>
              </a:ext>
            </a:extLst>
          </p:cNvPr>
          <p:cNvSpPr/>
          <p:nvPr/>
        </p:nvSpPr>
        <p:spPr>
          <a:xfrm>
            <a:off x="667716" y="422918"/>
            <a:ext cx="12089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Ж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2860B4EB-4D83-4B03-8B89-EBE6EB6B4A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5" r="6335"/>
          <a:stretch/>
        </p:blipFill>
        <p:spPr bwMode="auto">
          <a:xfrm>
            <a:off x="377430" y="3577582"/>
            <a:ext cx="3651852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A040F3C3-C3A5-4CC9-9275-C6EDCC3E0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927" y="3577582"/>
            <a:ext cx="4053418" cy="28575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0D3CD0DD-7C3D-4626-96A8-571A4D8534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" r="5581"/>
          <a:stretch/>
        </p:blipFill>
        <p:spPr bwMode="auto">
          <a:xfrm>
            <a:off x="8737540" y="3577582"/>
            <a:ext cx="3077030" cy="285749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CD734F66-4929-4176-92F9-5C4F414B9E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23"/>
          <a:stretch/>
        </p:blipFill>
        <p:spPr bwMode="auto">
          <a:xfrm>
            <a:off x="2905521" y="545781"/>
            <a:ext cx="7707086" cy="243106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662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4FDAED-7A15-44B5-A641-B548483782D9}"/>
              </a:ext>
            </a:extLst>
          </p:cNvPr>
          <p:cNvSpPr/>
          <p:nvPr/>
        </p:nvSpPr>
        <p:spPr>
          <a:xfrm>
            <a:off x="883320" y="422918"/>
            <a:ext cx="77777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735B5CA-8216-48B9-8DF0-3E8E1C9CE6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2" b="11676"/>
          <a:stretch/>
        </p:blipFill>
        <p:spPr bwMode="auto">
          <a:xfrm>
            <a:off x="2502689" y="774475"/>
            <a:ext cx="2444150" cy="197394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B17A3849-818D-4EB0-B597-AC6ECE2FC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173" y="774475"/>
            <a:ext cx="6272942" cy="308133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9923F755-9BFF-40CB-BF7F-4843C005F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149" y="3429000"/>
            <a:ext cx="3810000" cy="250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FA974710-4A31-4B57-BE82-C149A42A03EB}"/>
              </a:ext>
            </a:extLst>
          </p:cNvPr>
          <p:cNvSpPr/>
          <p:nvPr/>
        </p:nvSpPr>
        <p:spPr>
          <a:xfrm>
            <a:off x="8710903" y="2506101"/>
            <a:ext cx="978408" cy="48463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36" name="Picture 16">
            <a:extLst>
              <a:ext uri="{FF2B5EF4-FFF2-40B4-BE49-F238E27FC236}">
                <a16:creationId xmlns:a16="http://schemas.microsoft.com/office/drawing/2014/main" id="{1E74C9A5-FF8C-49FD-8FFA-0C4B3BBEA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197" y="4225700"/>
            <a:ext cx="3678918" cy="2225900"/>
          </a:xfrm>
          <a:prstGeom prst="rect">
            <a:avLst/>
          </a:prstGeom>
          <a:noFill/>
          <a:ln w="127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>
            <a:extLst>
              <a:ext uri="{FF2B5EF4-FFF2-40B4-BE49-F238E27FC236}">
                <a16:creationId xmlns:a16="http://schemas.microsoft.com/office/drawing/2014/main" id="{0B6AB147-E1E4-48A7-9716-96F091E9B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173" y="4533787"/>
            <a:ext cx="1905000" cy="145256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280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F00934-F126-4E5A-810B-E1D7D44B615A}"/>
              </a:ext>
            </a:extLst>
          </p:cNvPr>
          <p:cNvSpPr/>
          <p:nvPr/>
        </p:nvSpPr>
        <p:spPr>
          <a:xfrm>
            <a:off x="546259" y="451947"/>
            <a:ext cx="9877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78E981D-5AE8-454B-A1C6-87AD60B38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562" y="630879"/>
            <a:ext cx="3674169" cy="229635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B93D098-70A6-419E-B762-70410F00F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614" y="630879"/>
            <a:ext cx="3444535" cy="2296356"/>
          </a:xfrm>
          <a:prstGeom prst="rect">
            <a:avLst/>
          </a:prstGeom>
          <a:noFill/>
          <a:ln w="127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F0AA74B-D52B-4574-AFFC-CB465FA04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701" y="630879"/>
            <a:ext cx="1529309" cy="2296356"/>
          </a:xfrm>
          <a:prstGeom prst="rect">
            <a:avLst/>
          </a:prstGeom>
          <a:noFill/>
          <a:ln w="127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F56AEBB-C7AF-4DD9-8756-98E144D43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886" y="3376860"/>
            <a:ext cx="4579846" cy="30457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CBAB6ABE-75F4-464C-A65F-05A18ABFF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67" y="4836393"/>
            <a:ext cx="1105303" cy="156966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25D9A3A-87F8-4573-9FDC-3E8C68ADD4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1"/>
          <a:stretch/>
        </p:blipFill>
        <p:spPr bwMode="auto">
          <a:xfrm>
            <a:off x="2068614" y="3360838"/>
            <a:ext cx="4477328" cy="305997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CD1A245C-0D11-47C5-AAA9-0F750940D0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" t="3386" r="14386" b="3281"/>
          <a:stretch/>
        </p:blipFill>
        <p:spPr bwMode="auto">
          <a:xfrm>
            <a:off x="513367" y="2516317"/>
            <a:ext cx="1107880" cy="17210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240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3A9BAD-0DC7-4059-9F5D-F6E5BBA39DA3}"/>
              </a:ext>
            </a:extLst>
          </p:cNvPr>
          <p:cNvSpPr/>
          <p:nvPr/>
        </p:nvSpPr>
        <p:spPr>
          <a:xfrm>
            <a:off x="778323" y="422918"/>
            <a:ext cx="9877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Й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399E4CA-6050-49F7-865C-33F86250B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585" y="704407"/>
            <a:ext cx="3844233" cy="288317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C468273-77B0-4AD5-A319-76956EFF05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80" b="23810"/>
          <a:stretch/>
        </p:blipFill>
        <p:spPr bwMode="auto">
          <a:xfrm>
            <a:off x="539037" y="2621434"/>
            <a:ext cx="1369052" cy="9661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96190DB9-6532-4D0D-9274-8DD3DD6B7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314" y="718182"/>
            <a:ext cx="5125644" cy="288317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90EFED-4A47-47F7-B947-2624F3F2C017}"/>
              </a:ext>
            </a:extLst>
          </p:cNvPr>
          <p:cNvSpPr/>
          <p:nvPr/>
        </p:nvSpPr>
        <p:spPr>
          <a:xfrm>
            <a:off x="416290" y="1684329"/>
            <a:ext cx="1614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1872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59DDCCEB-A1D5-4819-8950-B0762A3E82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/>
          <a:stretch/>
        </p:blipFill>
        <p:spPr bwMode="auto">
          <a:xfrm>
            <a:off x="539037" y="3963871"/>
            <a:ext cx="3445795" cy="247121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AC74C2DA-1297-4F61-83C6-13DA835135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8" r="9535"/>
          <a:stretch/>
        </p:blipFill>
        <p:spPr bwMode="auto">
          <a:xfrm>
            <a:off x="4393011" y="3963871"/>
            <a:ext cx="3106057" cy="248078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92D36A36-12AA-4D76-B7B7-F79E657B5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247" y="3981854"/>
            <a:ext cx="3887712" cy="245322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641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29242E-5A3F-40B4-8850-8C07514CAF2E}"/>
              </a:ext>
            </a:extLst>
          </p:cNvPr>
          <p:cNvSpPr/>
          <p:nvPr/>
        </p:nvSpPr>
        <p:spPr>
          <a:xfrm>
            <a:off x="833626" y="422918"/>
            <a:ext cx="8771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8E994450-6924-495E-86B2-89551D470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420" y="422918"/>
            <a:ext cx="8989487" cy="599598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DCDBC9D4-7754-4FB5-93B3-C5DDDBFAF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7922" y="1992579"/>
            <a:ext cx="289869" cy="111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8764E53C-EA96-4270-8413-E6B92A07C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31" y="1878143"/>
            <a:ext cx="1351211" cy="135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083573E1-9CE3-4719-A26D-401AE7E08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16" y="3348136"/>
            <a:ext cx="1148592" cy="128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2C3FE8F2-2CDA-4A4F-A705-C76DBBEDAF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8" r="28414"/>
          <a:stretch/>
        </p:blipFill>
        <p:spPr bwMode="auto">
          <a:xfrm>
            <a:off x="1402160" y="3287256"/>
            <a:ext cx="850144" cy="134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FD29BE87-92AF-4B8C-BB73-78DC6669A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09" y="4769986"/>
            <a:ext cx="1016799" cy="172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>
            <a:extLst>
              <a:ext uri="{FF2B5EF4-FFF2-40B4-BE49-F238E27FC236}">
                <a16:creationId xmlns:a16="http://schemas.microsoft.com/office/drawing/2014/main" id="{D3E258E1-4559-44D2-8043-A390CBBA4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123" y="4769986"/>
            <a:ext cx="800181" cy="138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: влево-вправо 2">
            <a:extLst>
              <a:ext uri="{FF2B5EF4-FFF2-40B4-BE49-F238E27FC236}">
                <a16:creationId xmlns:a16="http://schemas.microsoft.com/office/drawing/2014/main" id="{DC97C7D0-0344-4C6A-A9AB-188BD69E4643}"/>
              </a:ext>
            </a:extLst>
          </p:cNvPr>
          <p:cNvSpPr/>
          <p:nvPr/>
        </p:nvSpPr>
        <p:spPr>
          <a:xfrm>
            <a:off x="6821713" y="723116"/>
            <a:ext cx="1216152" cy="484632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960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5EAB971-16CD-4E7D-AA87-4A6D5074AA73}"/>
              </a:ext>
            </a:extLst>
          </p:cNvPr>
          <p:cNvSpPr/>
          <p:nvPr/>
        </p:nvSpPr>
        <p:spPr>
          <a:xfrm>
            <a:off x="792750" y="422918"/>
            <a:ext cx="9589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922C1C1-1447-4F7C-8346-4669E8E28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157" y="422918"/>
            <a:ext cx="3671207" cy="245049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7F55C07C-05B2-45FF-BD31-43B317DBE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452" y="440069"/>
            <a:ext cx="2419866" cy="245049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B8A6A6AD-B9F2-4BFF-A99C-2EF499D9F5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9" t="6811" r="8438" b="7131"/>
          <a:stretch/>
        </p:blipFill>
        <p:spPr bwMode="auto">
          <a:xfrm>
            <a:off x="445636" y="3270038"/>
            <a:ext cx="2849107" cy="29817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id="{06507E08-43CF-4DFC-A313-A266CEBDA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626" y="3263249"/>
            <a:ext cx="4548373" cy="2981712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>
            <a:extLst>
              <a:ext uri="{FF2B5EF4-FFF2-40B4-BE49-F238E27FC236}">
                <a16:creationId xmlns:a16="http://schemas.microsoft.com/office/drawing/2014/main" id="{244BDE8F-AA60-435B-87B5-D3ABCE9E2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882" y="3243479"/>
            <a:ext cx="3001482" cy="300148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id="{02D6D756-91B6-416E-8F58-06D590E23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356" y="440069"/>
            <a:ext cx="2544763" cy="246764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306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E4585C-9FB0-4D99-8B74-CDFFA75F7F7C}"/>
              </a:ext>
            </a:extLst>
          </p:cNvPr>
          <p:cNvSpPr/>
          <p:nvPr/>
        </p:nvSpPr>
        <p:spPr>
          <a:xfrm>
            <a:off x="787210" y="1292697"/>
            <a:ext cx="12602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27E22B3-9498-49CD-B5B3-8FBD9073E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954" y="1047750"/>
            <a:ext cx="2266950" cy="23812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685FBCB1-26FD-474F-A9A0-498B45EA2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445" y="1020082"/>
            <a:ext cx="2436586" cy="243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>
            <a:extLst>
              <a:ext uri="{FF2B5EF4-FFF2-40B4-BE49-F238E27FC236}">
                <a16:creationId xmlns:a16="http://schemas.microsoft.com/office/drawing/2014/main" id="{CCE41B58-1189-41B4-A2C7-74F8F0A613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>
            <a:extLst>
              <a:ext uri="{FF2B5EF4-FFF2-40B4-BE49-F238E27FC236}">
                <a16:creationId xmlns:a16="http://schemas.microsoft.com/office/drawing/2014/main" id="{FEDE00BA-A4C5-450A-A06D-CFCB47F11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573" y="1047750"/>
            <a:ext cx="2976563" cy="23812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7BF459B2-1CCB-4C8E-89B0-CE6C5D070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7" y="3803309"/>
            <a:ext cx="3905704" cy="263177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E979A4A3-F842-4805-B165-1FA08FD4C5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r="12837"/>
          <a:stretch/>
        </p:blipFill>
        <p:spPr bwMode="auto">
          <a:xfrm>
            <a:off x="4742836" y="3803309"/>
            <a:ext cx="3011128" cy="263177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46DA7762-A66D-48B4-BD29-AC00CD46E1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2" r="2785"/>
          <a:stretch/>
        </p:blipFill>
        <p:spPr bwMode="auto">
          <a:xfrm>
            <a:off x="8174849" y="3803309"/>
            <a:ext cx="3512287" cy="263177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172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F9CC80-A0B9-4C4C-B485-3BF832FF12E4}"/>
              </a:ext>
            </a:extLst>
          </p:cNvPr>
          <p:cNvSpPr/>
          <p:nvPr/>
        </p:nvSpPr>
        <p:spPr>
          <a:xfrm>
            <a:off x="534748" y="368938"/>
            <a:ext cx="9621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F7E59B6-5288-43C1-B623-90F972035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85" y="730842"/>
            <a:ext cx="3220683" cy="24155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5E2DA08B-DC6C-4EE6-9515-D5BD289DF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703" y="730842"/>
            <a:ext cx="2899980" cy="24155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3770F07E-17F3-4E4B-89C0-82CBD9BF2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228" y="736076"/>
            <a:ext cx="2246650" cy="24155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4F7360DF-B5BA-466C-A991-4D5E2FC0E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85" y="3601168"/>
            <a:ext cx="4250871" cy="28339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24746FCB-FBDE-42B6-BB1F-73A587885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086" y="3601168"/>
            <a:ext cx="4821240" cy="27681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697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B178A3-2C88-4011-BA53-D70F9ABF7FE5}"/>
              </a:ext>
            </a:extLst>
          </p:cNvPr>
          <p:cNvSpPr/>
          <p:nvPr/>
        </p:nvSpPr>
        <p:spPr>
          <a:xfrm>
            <a:off x="531667" y="410407"/>
            <a:ext cx="10166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3C591708-DC4F-4B8D-8A81-DCC8D4DF0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086" y="422918"/>
            <a:ext cx="9144000" cy="6096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359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F00643-FB12-41C6-A025-91EB9BE40579}"/>
              </a:ext>
            </a:extLst>
          </p:cNvPr>
          <p:cNvSpPr/>
          <p:nvPr/>
        </p:nvSpPr>
        <p:spPr>
          <a:xfrm>
            <a:off x="791948" y="422918"/>
            <a:ext cx="9605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4B62E530-2CFD-4706-8E4E-123EC11A6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576" y="364671"/>
            <a:ext cx="9192986" cy="612865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9CA8C394-ECCA-4727-9BF6-20D6E4A38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62" y="2830286"/>
            <a:ext cx="1966172" cy="24021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588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9357" y="357187"/>
            <a:ext cx="11012555" cy="600385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Уважаемый участник олимпиады! </a:t>
            </a:r>
          </a:p>
          <a:p>
            <a:pPr algn="ctr" eaLnBrk="1" hangingPunct="1"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Мультимедийный тест состоит из 33 вопросов и составлен в виде географической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медиаазбуки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Вместо порядковых номеров вопросов на слайдах буквы от «А» до «Я». Ответы должны состоять из одного слова, начинающегося с соответствующей буквы, за исключением букв -Ё-, -Ъ-, -Ы-, -Ь-, которые будут в середине слова.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ЖЕЛАЕМ ВАМ УДАЧИ!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804CE1E-078D-40EA-A693-ACAF2495EB77}"/>
              </a:ext>
            </a:extLst>
          </p:cNvPr>
          <p:cNvSpPr/>
          <p:nvPr/>
        </p:nvSpPr>
        <p:spPr>
          <a:xfrm>
            <a:off x="953661" y="1342487"/>
            <a:ext cx="8402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D58C14AA-E0DD-416B-ABF0-4D53934289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/>
          <a:stretch/>
        </p:blipFill>
        <p:spPr bwMode="auto">
          <a:xfrm>
            <a:off x="2656114" y="422918"/>
            <a:ext cx="3104471" cy="324802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56BEBF39-14B8-4FA3-BFD2-71EB4F2922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3" t="39577" r="16667" b="6167"/>
          <a:stretch/>
        </p:blipFill>
        <p:spPr bwMode="auto">
          <a:xfrm>
            <a:off x="6157043" y="422917"/>
            <a:ext cx="5688686" cy="324802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C9641CB3-87CF-4849-BD3B-549D01220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"/>
          <a:stretch/>
        </p:blipFill>
        <p:spPr bwMode="auto">
          <a:xfrm>
            <a:off x="6778171" y="4049455"/>
            <a:ext cx="5067558" cy="248922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EA4171BA-CBED-4115-AA3B-B32CBDCB9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14" y="4049455"/>
            <a:ext cx="3732021" cy="248922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7ADA0358-0032-4882-9773-4C6049455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50" y="4049455"/>
            <a:ext cx="1866922" cy="2489229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06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5DD368-DA2B-4089-AAC7-699BAF405907}"/>
              </a:ext>
            </a:extLst>
          </p:cNvPr>
          <p:cNvSpPr/>
          <p:nvPr/>
        </p:nvSpPr>
        <p:spPr>
          <a:xfrm>
            <a:off x="853664" y="422918"/>
            <a:ext cx="8370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2855BB7-D70F-49DB-B726-66CE17F5C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444" y="2682306"/>
            <a:ext cx="5063987" cy="337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5DB2457-12A0-4657-9DCE-EE0487421F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52"/>
          <a:stretch/>
        </p:blipFill>
        <p:spPr bwMode="auto">
          <a:xfrm>
            <a:off x="2150715" y="2709425"/>
            <a:ext cx="3265004" cy="33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6F35EFC4-60E7-44DE-81E8-DD1B4E2E8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715" y="308113"/>
            <a:ext cx="2279373" cy="151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Герб">
            <a:extLst>
              <a:ext uri="{FF2B5EF4-FFF2-40B4-BE49-F238E27FC236}">
                <a16:creationId xmlns:a16="http://schemas.microsoft.com/office/drawing/2014/main" id="{0050FBA2-E8A1-4046-8A04-F6A87583E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790" y="308113"/>
            <a:ext cx="2612124" cy="148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>
            <a:extLst>
              <a:ext uri="{FF2B5EF4-FFF2-40B4-BE49-F238E27FC236}">
                <a16:creationId xmlns:a16="http://schemas.microsoft.com/office/drawing/2014/main" id="{38D1197D-283E-4597-A299-192BC05AFA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50"/>
          <a:stretch/>
        </p:blipFill>
        <p:spPr bwMode="auto">
          <a:xfrm>
            <a:off x="8497297" y="308112"/>
            <a:ext cx="2742134" cy="156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7349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086EA6-2223-4AC1-8DC8-DBAC2E46AF70}"/>
              </a:ext>
            </a:extLst>
          </p:cNvPr>
          <p:cNvSpPr/>
          <p:nvPr/>
        </p:nvSpPr>
        <p:spPr>
          <a:xfrm>
            <a:off x="875304" y="422918"/>
            <a:ext cx="7938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696C2DE-B2D6-43DB-B047-A89E297A04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" t="17545" r="1380" b="3691"/>
          <a:stretch/>
        </p:blipFill>
        <p:spPr bwMode="auto">
          <a:xfrm>
            <a:off x="754743" y="2419941"/>
            <a:ext cx="4746172" cy="20181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A810FECC-AB46-4673-8223-4FEFA9046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97" y="4731656"/>
            <a:ext cx="2249864" cy="150290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F825590A-273C-4889-8C64-F9FE3ED7E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43" y="4731657"/>
            <a:ext cx="2003879" cy="150290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F0CCC1A4-9F3F-4C5B-A19F-3483AC141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343" y="438149"/>
            <a:ext cx="5715000" cy="29908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4761C188-5DDA-4584-BEF0-895D54E87D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9"/>
          <a:stretch/>
        </p:blipFill>
        <p:spPr bwMode="auto">
          <a:xfrm>
            <a:off x="2612571" y="446008"/>
            <a:ext cx="2888344" cy="179343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6AE67166-B3BD-46E2-A231-6ACFDFB0A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990" y="3709664"/>
            <a:ext cx="3787353" cy="252490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>
            <a:extLst>
              <a:ext uri="{FF2B5EF4-FFF2-40B4-BE49-F238E27FC236}">
                <a16:creationId xmlns:a16="http://schemas.microsoft.com/office/drawing/2014/main" id="{4D0F9DE3-E1EF-42DE-8CFF-5CB6A091DE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88" r="90295" b="35423"/>
          <a:stretch/>
        </p:blipFill>
        <p:spPr bwMode="auto">
          <a:xfrm>
            <a:off x="6246629" y="3855200"/>
            <a:ext cx="630951" cy="49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>
            <a:extLst>
              <a:ext uri="{FF2B5EF4-FFF2-40B4-BE49-F238E27FC236}">
                <a16:creationId xmlns:a16="http://schemas.microsoft.com/office/drawing/2014/main" id="{BA19FABE-C11A-44C3-A6BD-866D66EA0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397" y="5192597"/>
            <a:ext cx="771525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2727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B158C4-2BF5-47FE-ACAC-8706AF27CE6D}"/>
              </a:ext>
            </a:extLst>
          </p:cNvPr>
          <p:cNvSpPr/>
          <p:nvPr/>
        </p:nvSpPr>
        <p:spPr>
          <a:xfrm>
            <a:off x="843244" y="422918"/>
            <a:ext cx="8579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2725D0D5-C97A-4530-9EAC-30C1D82F3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24114"/>
            <a:ext cx="4046582" cy="25291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A4286711-095C-45E2-AFF4-B3098B673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209" y="624115"/>
            <a:ext cx="3790225" cy="25291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AB257BBD-33C5-41E3-AC4F-F36BADDCC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29" y="3578189"/>
            <a:ext cx="5439953" cy="25103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C7BE446C-63EF-41EE-A044-67E1B1CA08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"/>
          <a:stretch/>
        </p:blipFill>
        <p:spPr bwMode="auto">
          <a:xfrm>
            <a:off x="6952343" y="3578189"/>
            <a:ext cx="4060091" cy="253575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0428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A2BC2E-67C8-4618-8128-247F2D58E814}"/>
              </a:ext>
            </a:extLst>
          </p:cNvPr>
          <p:cNvSpPr/>
          <p:nvPr/>
        </p:nvSpPr>
        <p:spPr>
          <a:xfrm>
            <a:off x="734240" y="422918"/>
            <a:ext cx="10759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78124F84-CA1A-4286-ADD8-ABAE889AC0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" t="13545" r="2381" b="9418"/>
          <a:stretch/>
        </p:blipFill>
        <p:spPr bwMode="auto">
          <a:xfrm>
            <a:off x="2405263" y="594557"/>
            <a:ext cx="3690737" cy="225678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0FA6EE35-DE9F-4291-80B9-31943E1614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5" r="20158"/>
          <a:stretch/>
        </p:blipFill>
        <p:spPr bwMode="auto">
          <a:xfrm>
            <a:off x="9430166" y="572255"/>
            <a:ext cx="1832920" cy="227909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3EE81A87-3048-45C1-8BA7-1E0B00635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461" y="594557"/>
            <a:ext cx="1937244" cy="226454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4AED67EB-4A75-4BC5-B209-0CC588E5C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263" y="3485045"/>
            <a:ext cx="3678011" cy="276075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>
            <a:extLst>
              <a:ext uri="{FF2B5EF4-FFF2-40B4-BE49-F238E27FC236}">
                <a16:creationId xmlns:a16="http://schemas.microsoft.com/office/drawing/2014/main" id="{FB5720E1-2C67-44BF-BC65-7200810821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8"/>
          <a:stretch/>
        </p:blipFill>
        <p:spPr bwMode="auto">
          <a:xfrm>
            <a:off x="6794462" y="3485044"/>
            <a:ext cx="4468626" cy="276075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>
            <a:extLst>
              <a:ext uri="{FF2B5EF4-FFF2-40B4-BE49-F238E27FC236}">
                <a16:creationId xmlns:a16="http://schemas.microsoft.com/office/drawing/2014/main" id="{72161973-CF93-4045-BA16-5F1267A85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858" y="3689408"/>
            <a:ext cx="1889524" cy="30704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1902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707ED8-51D0-4295-A4A9-0E3D87C8D677}"/>
              </a:ext>
            </a:extLst>
          </p:cNvPr>
          <p:cNvSpPr/>
          <p:nvPr/>
        </p:nvSpPr>
        <p:spPr>
          <a:xfrm>
            <a:off x="896945" y="422918"/>
            <a:ext cx="7505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</a:t>
            </a:r>
          </a:p>
        </p:txBody>
      </p:sp>
      <p:pic>
        <p:nvPicPr>
          <p:cNvPr id="12292" name="Picture 4" descr="Хотимский район на карте">
            <a:extLst>
              <a:ext uri="{FF2B5EF4-FFF2-40B4-BE49-F238E27FC236}">
                <a16:creationId xmlns:a16="http://schemas.microsoft.com/office/drawing/2014/main" id="{A74224CF-D263-494D-872A-4C848321FB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66" b="28285"/>
          <a:stretch/>
        </p:blipFill>
        <p:spPr bwMode="auto">
          <a:xfrm>
            <a:off x="2371202" y="722577"/>
            <a:ext cx="4296315" cy="286421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342FFA03-803E-4F8C-A9EC-082B14A062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8"/>
          <a:stretch/>
        </p:blipFill>
        <p:spPr bwMode="auto">
          <a:xfrm>
            <a:off x="7126412" y="722577"/>
            <a:ext cx="4484649" cy="286421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>
            <a:extLst>
              <a:ext uri="{FF2B5EF4-FFF2-40B4-BE49-F238E27FC236}">
                <a16:creationId xmlns:a16="http://schemas.microsoft.com/office/drawing/2014/main" id="{CACE6D23-F6F2-4DAA-A6EF-1B5FFF5DB8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6" t="4966" r="18791" b="33234"/>
          <a:stretch/>
        </p:blipFill>
        <p:spPr bwMode="auto">
          <a:xfrm>
            <a:off x="632109" y="2109248"/>
            <a:ext cx="1280198" cy="147754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>
            <a:extLst>
              <a:ext uri="{FF2B5EF4-FFF2-40B4-BE49-F238E27FC236}">
                <a16:creationId xmlns:a16="http://schemas.microsoft.com/office/drawing/2014/main" id="{B8734B04-40A5-43E5-B2C2-103826346D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5" r="18075"/>
          <a:stretch/>
        </p:blipFill>
        <p:spPr bwMode="auto">
          <a:xfrm>
            <a:off x="527188" y="4006754"/>
            <a:ext cx="1844014" cy="238066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>
            <a:extLst>
              <a:ext uri="{FF2B5EF4-FFF2-40B4-BE49-F238E27FC236}">
                <a16:creationId xmlns:a16="http://schemas.microsoft.com/office/drawing/2014/main" id="{D23A27A1-9146-46D7-A24F-DD0FEFA7F6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3"/>
          <a:stretch/>
        </p:blipFill>
        <p:spPr bwMode="auto">
          <a:xfrm>
            <a:off x="7713224" y="3964715"/>
            <a:ext cx="3897837" cy="240705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>
            <a:extLst>
              <a:ext uri="{FF2B5EF4-FFF2-40B4-BE49-F238E27FC236}">
                <a16:creationId xmlns:a16="http://schemas.microsoft.com/office/drawing/2014/main" id="{43D0E658-9CC3-433A-B4F0-82B987A651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3" b="5864"/>
          <a:stretch/>
        </p:blipFill>
        <p:spPr bwMode="auto">
          <a:xfrm>
            <a:off x="2803064" y="3991106"/>
            <a:ext cx="4403223" cy="239631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450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0D57A5B-5650-4543-8381-3AEFB6A3B8FF}"/>
              </a:ext>
            </a:extLst>
          </p:cNvPr>
          <p:cNvSpPr/>
          <p:nvPr/>
        </p:nvSpPr>
        <p:spPr>
          <a:xfrm>
            <a:off x="775116" y="422918"/>
            <a:ext cx="9941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5A7FB7A0-D6ED-4CBD-B084-F52090692D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0"/>
          <a:stretch/>
        </p:blipFill>
        <p:spPr bwMode="auto">
          <a:xfrm>
            <a:off x="2798438" y="754856"/>
            <a:ext cx="8020050" cy="534828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964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73C3C66-31D6-46F4-AD21-F12641DA3870}"/>
              </a:ext>
            </a:extLst>
          </p:cNvPr>
          <p:cNvSpPr/>
          <p:nvPr/>
        </p:nvSpPr>
        <p:spPr>
          <a:xfrm>
            <a:off x="1032819" y="451946"/>
            <a:ext cx="8851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325480E-3654-44EB-B4B1-6FE1BA457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762000"/>
            <a:ext cx="5715000" cy="53340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6212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E389AB-BDDB-4F59-8B59-8191721F16A9}"/>
              </a:ext>
            </a:extLst>
          </p:cNvPr>
          <p:cNvSpPr/>
          <p:nvPr/>
        </p:nvSpPr>
        <p:spPr>
          <a:xfrm>
            <a:off x="830841" y="451947"/>
            <a:ext cx="12891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1041D36-E27A-4B93-A7EF-08E590E049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" t="2876" r="3580" b="6144"/>
          <a:stretch/>
        </p:blipFill>
        <p:spPr bwMode="auto">
          <a:xfrm>
            <a:off x="3062514" y="812799"/>
            <a:ext cx="7344229" cy="505097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3EC9669-8012-4DCA-991D-8C3A1F8D9689}"/>
              </a:ext>
            </a:extLst>
          </p:cNvPr>
          <p:cNvSpPr/>
          <p:nvPr/>
        </p:nvSpPr>
        <p:spPr>
          <a:xfrm>
            <a:off x="5584320" y="2505670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10073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4855C9-E3D3-4C22-A110-FE720433A7B5}"/>
              </a:ext>
            </a:extLst>
          </p:cNvPr>
          <p:cNvSpPr/>
          <p:nvPr/>
        </p:nvSpPr>
        <p:spPr>
          <a:xfrm>
            <a:off x="609206" y="422918"/>
            <a:ext cx="13260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2ACBF7-4ACF-4929-884C-F6AC022CB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520" y="422148"/>
            <a:ext cx="6918960" cy="601370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73DE5DB-7F3E-4A93-B7BF-290F85AC93A6}"/>
              </a:ext>
            </a:extLst>
          </p:cNvPr>
          <p:cNvSpPr/>
          <p:nvPr/>
        </p:nvSpPr>
        <p:spPr>
          <a:xfrm>
            <a:off x="4054902" y="3736592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5461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18CD39F-DAA0-4754-82D0-0510CCB7ECFB}"/>
              </a:ext>
            </a:extLst>
          </p:cNvPr>
          <p:cNvSpPr/>
          <p:nvPr/>
        </p:nvSpPr>
        <p:spPr>
          <a:xfrm>
            <a:off x="807177" y="436170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6E3F69-3A47-4933-93A4-2C695B69F95F}"/>
              </a:ext>
            </a:extLst>
          </p:cNvPr>
          <p:cNvSpPr/>
          <p:nvPr/>
        </p:nvSpPr>
        <p:spPr>
          <a:xfrm>
            <a:off x="807177" y="422918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9E768A7-51C1-4046-B471-AB3158881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38" y="0"/>
            <a:ext cx="7375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276D843-8A4B-4BE8-8FA0-4ADCBD8F9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65" y="4292876"/>
            <a:ext cx="2571750" cy="17145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699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CE3DA34-020A-4659-8947-FD58E7B40E85}"/>
              </a:ext>
            </a:extLst>
          </p:cNvPr>
          <p:cNvSpPr/>
          <p:nvPr/>
        </p:nvSpPr>
        <p:spPr>
          <a:xfrm>
            <a:off x="409633" y="0"/>
            <a:ext cx="17251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-Ъ-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E801247-3049-4B69-9E9C-A71E66214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" y="0"/>
            <a:ext cx="119268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918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25AD18-2BD6-49C6-99BA-1C57B286246E}"/>
              </a:ext>
            </a:extLst>
          </p:cNvPr>
          <p:cNvSpPr/>
          <p:nvPr/>
        </p:nvSpPr>
        <p:spPr>
          <a:xfrm>
            <a:off x="1054722" y="2429247"/>
            <a:ext cx="19207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-Ы-</a:t>
            </a:r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DF47E266-4CD6-4E7A-994B-0C51E2C0B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48" y="308994"/>
            <a:ext cx="4927010" cy="62400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C940C96-9641-4467-882B-9E19BE5F462B}"/>
              </a:ext>
            </a:extLst>
          </p:cNvPr>
          <p:cNvSpPr/>
          <p:nvPr/>
        </p:nvSpPr>
        <p:spPr>
          <a:xfrm>
            <a:off x="6430413" y="3214077"/>
            <a:ext cx="5116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74371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087FC7-4F99-44D2-B0FE-BA1B8D4A6B13}"/>
              </a:ext>
            </a:extLst>
          </p:cNvPr>
          <p:cNvSpPr/>
          <p:nvPr/>
        </p:nvSpPr>
        <p:spPr>
          <a:xfrm>
            <a:off x="462531" y="422918"/>
            <a:ext cx="16193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-Ь-</a:t>
            </a:r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09A02453-BA94-4A12-9DF3-334604797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029" y="566362"/>
            <a:ext cx="9160440" cy="572527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6355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E242E88-1DED-4F2E-B9ED-FDC231C5B96F}"/>
              </a:ext>
            </a:extLst>
          </p:cNvPr>
          <p:cNvSpPr/>
          <p:nvPr/>
        </p:nvSpPr>
        <p:spPr>
          <a:xfrm>
            <a:off x="848054" y="422918"/>
            <a:ext cx="84830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Э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BC390BE-324E-408C-9991-978986B46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893" y="3578799"/>
            <a:ext cx="5289847" cy="27639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CE3C5206-47DD-4E4A-8B28-C2D4B06A7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9"/>
          <a:stretch/>
        </p:blipFill>
        <p:spPr bwMode="auto">
          <a:xfrm>
            <a:off x="8201160" y="566058"/>
            <a:ext cx="3466221" cy="57766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80A3F749-C1F1-486E-A1F8-C9A12BA1D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94"/>
          <a:stretch/>
        </p:blipFill>
        <p:spPr bwMode="auto">
          <a:xfrm>
            <a:off x="2635948" y="566057"/>
            <a:ext cx="5289846" cy="274568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28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B5D6BD-0DBC-4100-81B4-EF8542F8AEF7}"/>
              </a:ext>
            </a:extLst>
          </p:cNvPr>
          <p:cNvSpPr/>
          <p:nvPr/>
        </p:nvSpPr>
        <p:spPr>
          <a:xfrm>
            <a:off x="5261792" y="480975"/>
            <a:ext cx="13099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Ю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5FEC247-4AF5-41B0-920F-31EF961CC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05" y="2287954"/>
            <a:ext cx="4876800" cy="36576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4196CB78-8EFF-442A-8CC3-C2B5E392E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87955"/>
            <a:ext cx="5486400" cy="36576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6956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01B55C-69F4-40AB-97CB-ED6938F042A2}"/>
              </a:ext>
            </a:extLst>
          </p:cNvPr>
          <p:cNvSpPr/>
          <p:nvPr/>
        </p:nvSpPr>
        <p:spPr>
          <a:xfrm>
            <a:off x="1272207" y="512288"/>
            <a:ext cx="8915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Я</a:t>
            </a:r>
          </a:p>
        </p:txBody>
      </p:sp>
      <p:pic>
        <p:nvPicPr>
          <p:cNvPr id="8200" name="Picture 8">
            <a:extLst>
              <a:ext uri="{FF2B5EF4-FFF2-40B4-BE49-F238E27FC236}">
                <a16:creationId xmlns:a16="http://schemas.microsoft.com/office/drawing/2014/main" id="{5DFFDE63-1B97-4F96-8860-6B7EED771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029" y="653898"/>
            <a:ext cx="3569813" cy="267736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>
            <a:extLst>
              <a:ext uri="{FF2B5EF4-FFF2-40B4-BE49-F238E27FC236}">
                <a16:creationId xmlns:a16="http://schemas.microsoft.com/office/drawing/2014/main" id="{A62633A0-5F91-472E-8F10-E3341BA34B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5" r="13885"/>
          <a:stretch/>
        </p:blipFill>
        <p:spPr bwMode="auto">
          <a:xfrm>
            <a:off x="7416028" y="3675083"/>
            <a:ext cx="3569813" cy="26773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>
            <a:extLst>
              <a:ext uri="{FF2B5EF4-FFF2-40B4-BE49-F238E27FC236}">
                <a16:creationId xmlns:a16="http://schemas.microsoft.com/office/drawing/2014/main" id="{DB6294AF-B803-4968-8DAE-DF7121CB6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661" y="2305862"/>
            <a:ext cx="1106681" cy="114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>
            <a:extLst>
              <a:ext uri="{FF2B5EF4-FFF2-40B4-BE49-F238E27FC236}">
                <a16:creationId xmlns:a16="http://schemas.microsoft.com/office/drawing/2014/main" id="{7D301604-6F9D-47B6-AB5E-DB3BB180D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06" y="3841186"/>
            <a:ext cx="1755989" cy="7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>
            <a:extLst>
              <a:ext uri="{FF2B5EF4-FFF2-40B4-BE49-F238E27FC236}">
                <a16:creationId xmlns:a16="http://schemas.microsoft.com/office/drawing/2014/main" id="{D5931779-192D-433B-BA1A-82116030BF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1" r="27619"/>
          <a:stretch/>
        </p:blipFill>
        <p:spPr bwMode="auto">
          <a:xfrm>
            <a:off x="1003155" y="4883530"/>
            <a:ext cx="1429689" cy="146218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>
            <a:extLst>
              <a:ext uri="{FF2B5EF4-FFF2-40B4-BE49-F238E27FC236}">
                <a16:creationId xmlns:a16="http://schemas.microsoft.com/office/drawing/2014/main" id="{40D14CDB-3151-42BF-81F0-914A1C891A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8"/>
          <a:stretch/>
        </p:blipFill>
        <p:spPr bwMode="auto">
          <a:xfrm>
            <a:off x="3224769" y="3675083"/>
            <a:ext cx="3725636" cy="267735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>
            <a:extLst>
              <a:ext uri="{FF2B5EF4-FFF2-40B4-BE49-F238E27FC236}">
                <a16:creationId xmlns:a16="http://schemas.microsoft.com/office/drawing/2014/main" id="{76A57E39-8C20-4F7F-9D9A-D1811336BC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8"/>
          <a:stretch/>
        </p:blipFill>
        <p:spPr bwMode="auto">
          <a:xfrm>
            <a:off x="3224769" y="653898"/>
            <a:ext cx="3725636" cy="267736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0632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DE70A9-70E6-402D-8EA6-BFCB1A64300A}"/>
              </a:ext>
            </a:extLst>
          </p:cNvPr>
          <p:cNvSpPr/>
          <p:nvPr/>
        </p:nvSpPr>
        <p:spPr>
          <a:xfrm>
            <a:off x="837634" y="43617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2E4DAC96-05E6-4C9F-BDDF-04329E4C11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19" b="12330"/>
          <a:stretch/>
        </p:blipFill>
        <p:spPr bwMode="auto">
          <a:xfrm>
            <a:off x="3951946" y="3505916"/>
            <a:ext cx="4288108" cy="29159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8EDC545E-35DB-4B8F-A7C1-1E2832EA4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898" y="436170"/>
            <a:ext cx="1143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8E3036D2-4E3D-4744-A360-71C0A7F68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29" y="2042832"/>
            <a:ext cx="3037114" cy="202474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72E81AC6-B5A7-4535-A7CE-32C0B3E485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0"/>
          <a:stretch/>
        </p:blipFill>
        <p:spPr bwMode="auto">
          <a:xfrm>
            <a:off x="3951946" y="459030"/>
            <a:ext cx="4288108" cy="273527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FBBF12AE-2507-4B4D-9987-61E507F2A7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57629" y="4397086"/>
            <a:ext cx="3037114" cy="202474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3610747C-EA23-422F-B53F-7C45DAF7A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66" y="2133586"/>
            <a:ext cx="2902505" cy="42882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2305BE1F-941E-4C87-A662-E693C8615D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" t="17168" r="1" b="20649"/>
          <a:stretch/>
        </p:blipFill>
        <p:spPr bwMode="auto">
          <a:xfrm>
            <a:off x="8557629" y="436170"/>
            <a:ext cx="3037114" cy="12771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409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3784F9-EE30-4716-A716-1617FDB9A00B}"/>
              </a:ext>
            </a:extLst>
          </p:cNvPr>
          <p:cNvSpPr/>
          <p:nvPr/>
        </p:nvSpPr>
        <p:spPr>
          <a:xfrm>
            <a:off x="697605" y="79597"/>
            <a:ext cx="8755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C0A87D5-B301-47E8-8ADB-FEE606DC0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054" y="3701111"/>
            <a:ext cx="3855752" cy="24098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15DAD82-B8E7-4083-BC38-8EFC80D60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054" y="970522"/>
            <a:ext cx="4755502" cy="237775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9FF132C5-DA7A-41E2-9DAB-87F4F21AC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876" y="970521"/>
            <a:ext cx="3170334" cy="237775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03F849A3-16F6-4C30-B7AB-88736E68EC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16"/>
          <a:stretch/>
        </p:blipFill>
        <p:spPr bwMode="auto">
          <a:xfrm>
            <a:off x="6458309" y="3701111"/>
            <a:ext cx="3480637" cy="239814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E8E8D59D-B96B-446D-ADE7-422288EEC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7892" y="1716393"/>
            <a:ext cx="1629992" cy="163188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FBF5411B-5EC0-4169-86AC-950702946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92" y="3712816"/>
            <a:ext cx="1629992" cy="240984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>
            <a:extLst>
              <a:ext uri="{FF2B5EF4-FFF2-40B4-BE49-F238E27FC236}">
                <a16:creationId xmlns:a16="http://schemas.microsoft.com/office/drawing/2014/main" id="{84F64B1B-9786-453F-9CCE-9CE8F9B6D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30" y="970523"/>
            <a:ext cx="1249419" cy="23777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>
            <a:extLst>
              <a:ext uri="{FF2B5EF4-FFF2-40B4-BE49-F238E27FC236}">
                <a16:creationId xmlns:a16="http://schemas.microsoft.com/office/drawing/2014/main" id="{61B78665-5962-4EB3-B293-BFBF1649E2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6865" r="12192" b="21905"/>
          <a:stretch/>
        </p:blipFill>
        <p:spPr bwMode="auto">
          <a:xfrm>
            <a:off x="10269578" y="3689407"/>
            <a:ext cx="1711371" cy="24098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006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510D3C-7C99-45C7-BD82-73F42F4900D1}"/>
              </a:ext>
            </a:extLst>
          </p:cNvPr>
          <p:cNvSpPr/>
          <p:nvPr/>
        </p:nvSpPr>
        <p:spPr>
          <a:xfrm>
            <a:off x="1683034" y="594633"/>
            <a:ext cx="7168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68264F4-C222-43E0-837B-2FBA538995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7"/>
          <a:stretch/>
        </p:blipFill>
        <p:spPr bwMode="auto">
          <a:xfrm>
            <a:off x="4310743" y="864227"/>
            <a:ext cx="7532915" cy="53991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5F1D5E0D-EFC1-4B6D-94FB-96250181A4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9"/>
          <a:stretch/>
        </p:blipFill>
        <p:spPr bwMode="auto">
          <a:xfrm>
            <a:off x="348342" y="3062515"/>
            <a:ext cx="3563108" cy="320085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202694-D815-433A-B7EE-0DFFE44119F8}"/>
              </a:ext>
            </a:extLst>
          </p:cNvPr>
          <p:cNvSpPr txBox="1"/>
          <p:nvPr/>
        </p:nvSpPr>
        <p:spPr>
          <a:xfrm>
            <a:off x="653143" y="2452914"/>
            <a:ext cx="3157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Предъявите ваши паспорта!!!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E50A34-E8D8-483B-970F-B79ECEC6C57D}"/>
              </a:ext>
            </a:extLst>
          </p:cNvPr>
          <p:cNvSpPr txBox="1"/>
          <p:nvPr/>
        </p:nvSpPr>
        <p:spPr>
          <a:xfrm>
            <a:off x="4659085" y="2705725"/>
            <a:ext cx="707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1247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4026DF9-6B46-42B4-99EA-CF49A94F7535}"/>
              </a:ext>
            </a:extLst>
          </p:cNvPr>
          <p:cNvSpPr/>
          <p:nvPr/>
        </p:nvSpPr>
        <p:spPr>
          <a:xfrm>
            <a:off x="363346" y="187848"/>
            <a:ext cx="10134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B136412-9B0B-4463-ABC6-1A4440452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969" y="717884"/>
            <a:ext cx="2723595" cy="254938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96D8A62D-CEBB-42A1-9C25-335A91B99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553" y="725131"/>
            <a:ext cx="2134522" cy="254938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73CC2B85-CF94-4FE9-BC0C-46E8A7261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255" y="3692708"/>
            <a:ext cx="1939527" cy="25868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51B3EAEC-418C-481F-98D3-7C9279FAFA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5"/>
          <a:stretch/>
        </p:blipFill>
        <p:spPr bwMode="auto">
          <a:xfrm>
            <a:off x="7604298" y="3730157"/>
            <a:ext cx="2383031" cy="25493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C836E546-9E87-45EC-8D32-9F1878D283BF}"/>
              </a:ext>
            </a:extLst>
          </p:cNvPr>
          <p:cNvSpPr/>
          <p:nvPr/>
        </p:nvSpPr>
        <p:spPr>
          <a:xfrm>
            <a:off x="6198854" y="177330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7D164065-ED60-470C-8ADB-C91100562F8A}"/>
              </a:ext>
            </a:extLst>
          </p:cNvPr>
          <p:cNvSpPr/>
          <p:nvPr/>
        </p:nvSpPr>
        <p:spPr>
          <a:xfrm>
            <a:off x="10550783" y="47694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F5A94C46-F8DA-468B-AD20-F1A4EF65E685}"/>
              </a:ext>
            </a:extLst>
          </p:cNvPr>
          <p:cNvSpPr/>
          <p:nvPr/>
        </p:nvSpPr>
        <p:spPr>
          <a:xfrm>
            <a:off x="5918259" y="47694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75C5C85D-7C4A-470D-8785-46625667F342}"/>
              </a:ext>
            </a:extLst>
          </p:cNvPr>
          <p:cNvSpPr/>
          <p:nvPr/>
        </p:nvSpPr>
        <p:spPr>
          <a:xfrm>
            <a:off x="1785394" y="476253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9155123D-9C5B-441C-96CB-D9C24BA73BEC}"/>
              </a:ext>
            </a:extLst>
          </p:cNvPr>
          <p:cNvSpPr/>
          <p:nvPr/>
        </p:nvSpPr>
        <p:spPr>
          <a:xfrm>
            <a:off x="10414366" y="175750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D31DB9EA-1D26-401D-AAA7-37531151726F}"/>
              </a:ext>
            </a:extLst>
          </p:cNvPr>
          <p:cNvSpPr/>
          <p:nvPr/>
        </p:nvSpPr>
        <p:spPr>
          <a:xfrm>
            <a:off x="1350517" y="177330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2F715B2-FDD0-49FC-926D-D3CE4E9635CC}"/>
              </a:ext>
            </a:extLst>
          </p:cNvPr>
          <p:cNvSpPr/>
          <p:nvPr/>
        </p:nvSpPr>
        <p:spPr>
          <a:xfrm>
            <a:off x="2028327" y="2491551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E228D0C-FD41-46DD-A1A0-9B380F685ADD}"/>
              </a:ext>
            </a:extLst>
          </p:cNvPr>
          <p:cNvSpPr/>
          <p:nvPr/>
        </p:nvSpPr>
        <p:spPr>
          <a:xfrm>
            <a:off x="6879467" y="5411066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FDDD4CE-77E7-4B64-AD86-31674D726AC8}"/>
              </a:ext>
            </a:extLst>
          </p:cNvPr>
          <p:cNvSpPr/>
          <p:nvPr/>
        </p:nvSpPr>
        <p:spPr>
          <a:xfrm>
            <a:off x="2467162" y="5405190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3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CB68EC5-7EF9-4213-B82E-2DF33D56162F}"/>
              </a:ext>
            </a:extLst>
          </p:cNvPr>
          <p:cNvSpPr/>
          <p:nvPr/>
        </p:nvSpPr>
        <p:spPr>
          <a:xfrm>
            <a:off x="6889230" y="2477283"/>
            <a:ext cx="542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65A274EC-EF44-4647-8997-1FF488D2B5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2" t="9719" r="7510" b="10824"/>
          <a:stretch/>
        </p:blipFill>
        <p:spPr bwMode="auto">
          <a:xfrm>
            <a:off x="3936167" y="93824"/>
            <a:ext cx="721702" cy="48463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F7F765FE-620C-40E2-B89B-8EFBBE09A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338" y="93824"/>
            <a:ext cx="726950" cy="48463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3DA17A25-514C-4A8F-AE52-E26F6A515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167" y="6373368"/>
            <a:ext cx="726948" cy="48463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5C08996E-AE06-45D1-BA48-D4991B9A8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338" y="6373368"/>
            <a:ext cx="726948" cy="48463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657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2CA119-C447-45EE-9773-D2495D5DD3CD}"/>
              </a:ext>
            </a:extLst>
          </p:cNvPr>
          <p:cNvSpPr/>
          <p:nvPr/>
        </p:nvSpPr>
        <p:spPr>
          <a:xfrm>
            <a:off x="486415" y="437432"/>
            <a:ext cx="7857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D19FF85-D096-4257-BD96-5F226B16C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164" y="417958"/>
            <a:ext cx="3009295" cy="235806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2C6DD071-C8CF-451D-ABA1-CB2BA06E1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415" y="431592"/>
            <a:ext cx="3009295" cy="235806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383524BF-A9AE-4139-AA1E-38CD10BA3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164" y="3137204"/>
            <a:ext cx="5351693" cy="300754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0D6BBDB3-D682-49C1-A1C6-26F641C9D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657" y="3137204"/>
            <a:ext cx="4481000" cy="298733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A97A19C5-F149-41FF-81AA-E83612718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66" y="432475"/>
            <a:ext cx="3523991" cy="235806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id="{22171D0B-4AF3-438E-AC6B-1276BC770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43" y="2211043"/>
            <a:ext cx="928175" cy="56497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>
            <a:extLst>
              <a:ext uri="{FF2B5EF4-FFF2-40B4-BE49-F238E27FC236}">
                <a16:creationId xmlns:a16="http://schemas.microsoft.com/office/drawing/2014/main" id="{AEC1152A-E301-4BA4-8218-3AAC3070A1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4" t="15451" r="24815" b="14496"/>
          <a:stretch/>
        </p:blipFill>
        <p:spPr bwMode="auto">
          <a:xfrm>
            <a:off x="357799" y="3137204"/>
            <a:ext cx="914409" cy="120360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471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0FEC990-F49B-4BA0-A3E5-B69763689532}"/>
              </a:ext>
            </a:extLst>
          </p:cNvPr>
          <p:cNvSpPr/>
          <p:nvPr/>
        </p:nvSpPr>
        <p:spPr>
          <a:xfrm>
            <a:off x="792892" y="422918"/>
            <a:ext cx="15392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-Ё-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AE10DC1-B671-412B-BB6D-C169122C6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085" y="835441"/>
            <a:ext cx="7620000" cy="558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F2E2FDBC-C5D9-4F87-AC3E-86893A8E41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t="11310" b="7301"/>
          <a:stretch/>
        </p:blipFill>
        <p:spPr bwMode="auto">
          <a:xfrm>
            <a:off x="460531" y="3756894"/>
            <a:ext cx="2691889" cy="24783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322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179</Words>
  <Application>Microsoft Office PowerPoint</Application>
  <PresentationFormat>Широкоэкранный</PresentationFormat>
  <Paragraphs>63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108</cp:revision>
  <dcterms:created xsi:type="dcterms:W3CDTF">2019-11-17T18:17:28Z</dcterms:created>
  <dcterms:modified xsi:type="dcterms:W3CDTF">2019-11-20T03:40:07Z</dcterms:modified>
</cp:coreProperties>
</file>